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85" r:id="rId29"/>
    <p:sldId id="286" r:id="rId30"/>
    <p:sldId id="287" r:id="rId31"/>
    <p:sldId id="282" r:id="rId32"/>
    <p:sldId id="283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3DC3D-E75A-4F0F-9293-B877CFE6A6D3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65DC1-8ECC-41E0-9E7E-2247A5ECCE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787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65DC1-8ECC-41E0-9E7E-2247A5ECCECE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914400"/>
            <a:ext cx="6858000" cy="3047999"/>
          </a:xfrm>
        </p:spPr>
        <p:txBody>
          <a:bodyPr/>
          <a:lstStyle/>
          <a:p>
            <a:r>
              <a:rPr lang="ru-RU" sz="2400" dirty="0" smtClean="0"/>
              <a:t>МБДОУ «Детский сад комбинированного вида № 70»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b="1" i="1" dirty="0" err="1" smtClean="0"/>
              <a:t>Осибори</a:t>
            </a:r>
            <a:r>
              <a:rPr lang="ru-RU" b="1" i="1" dirty="0" smtClean="0"/>
              <a:t>(</a:t>
            </a:r>
            <a:r>
              <a:rPr lang="ru-RU" b="1" i="1" dirty="0" err="1" smtClean="0"/>
              <a:t>ошибори</a:t>
            </a:r>
            <a:r>
              <a:rPr lang="ru-RU" b="1" i="1" dirty="0" smtClean="0"/>
              <a:t>)-техника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2800" cy="2514600"/>
          </a:xfrm>
        </p:spPr>
        <p:txBody>
          <a:bodyPr/>
          <a:lstStyle/>
          <a:p>
            <a:r>
              <a:rPr lang="ru-RU" dirty="0" smtClean="0"/>
              <a:t>Авторы: </a:t>
            </a:r>
            <a:r>
              <a:rPr lang="ru-RU" sz="2400" dirty="0" smtClean="0"/>
              <a:t>Курышева Антонина Анатольевна,</a:t>
            </a:r>
          </a:p>
          <a:p>
            <a:r>
              <a:rPr lang="ru-RU" sz="2400" dirty="0" smtClean="0"/>
              <a:t>Воспитатель высшей категории</a:t>
            </a:r>
          </a:p>
          <a:p>
            <a:r>
              <a:rPr lang="ru-RU" sz="2400" dirty="0" err="1" smtClean="0"/>
              <a:t>Канцедал</a:t>
            </a:r>
            <a:r>
              <a:rPr lang="ru-RU" sz="2400" dirty="0" smtClean="0"/>
              <a:t> </a:t>
            </a:r>
            <a:r>
              <a:rPr lang="ru-RU" sz="2400" dirty="0" err="1" smtClean="0"/>
              <a:t>Алефтина</a:t>
            </a:r>
            <a:r>
              <a:rPr lang="ru-RU" sz="2400" dirty="0" smtClean="0"/>
              <a:t> Борисовна</a:t>
            </a:r>
          </a:p>
          <a:p>
            <a:r>
              <a:rPr lang="ru-RU" sz="2400" dirty="0" smtClean="0"/>
              <a:t>Воспитатель высшей категории</a:t>
            </a:r>
          </a:p>
          <a:p>
            <a:r>
              <a:rPr lang="ru-RU" sz="2000" dirty="0" smtClean="0"/>
              <a:t>г.Энгельс</a:t>
            </a:r>
          </a:p>
          <a:p>
            <a:r>
              <a:rPr lang="ru-RU" sz="2000" smtClean="0"/>
              <a:t>2019 </a:t>
            </a:r>
            <a:r>
              <a:rPr lang="ru-RU" sz="2000" dirty="0" smtClean="0"/>
              <a:t>год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6934200" cy="731838"/>
          </a:xfrm>
        </p:spPr>
        <p:txBody>
          <a:bodyPr/>
          <a:lstStyle/>
          <a:p>
            <a:r>
              <a:rPr lang="ru-RU" sz="3200" dirty="0" smtClean="0"/>
              <a:t>Такие фигурки может сделать каждый из 1-2  полотенец</a:t>
            </a:r>
            <a:endParaRPr lang="ru-RU" sz="3200" dirty="0"/>
          </a:p>
        </p:txBody>
      </p:sp>
      <p:pic>
        <p:nvPicPr>
          <p:cNvPr id="4" name="Содержимое 3" descr="https://ds03.infourok.ru/uploads/ex/0edc/0005b42b-4c9b7e8e/img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6553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0"/>
            <a:ext cx="6400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838200"/>
            <a:ext cx="6400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14400"/>
            <a:ext cx="6172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90600"/>
            <a:ext cx="6324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esktop\рпопр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153400" cy="6248400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тонина\Desktop\рпопрол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001000" cy="625030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тонина\Desktop\рпопрол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599"/>
            <a:ext cx="7924800" cy="64498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тонина\Desktop\рпопрол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001000" cy="6248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тонина\Desktop\рпопрол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382000" cy="6229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914400"/>
            <a:ext cx="655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тонина\Desktop\рпопрол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636000" cy="6477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тонина\Desktop\рпопрол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229600" cy="6172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тонина\Desktop\рпопрол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153400" cy="6172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тонина\Desktop\рпопрол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0" y="381000"/>
            <a:ext cx="8026400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тонина\Desktop\рпопрол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026400" cy="6134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тонина\Desktop\рпопрол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01000" cy="6172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тонина\Desktop\рпопрол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924800" cy="62865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тонина\Desktop\рпопрол\121220161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775200" cy="3581400"/>
          </a:xfrm>
          <a:prstGeom prst="rect">
            <a:avLst/>
          </a:prstGeom>
          <a:noFill/>
        </p:spPr>
      </p:pic>
      <p:pic>
        <p:nvPicPr>
          <p:cNvPr id="1027" name="Picture 3" descr="C:\Users\Антонина\Desktop\рпопрол\121220161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276600"/>
            <a:ext cx="4238752" cy="317906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тонина\Desktop\рпопрол\121220161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73600" cy="3505200"/>
          </a:xfrm>
          <a:prstGeom prst="rect">
            <a:avLst/>
          </a:prstGeom>
          <a:noFill/>
        </p:spPr>
      </p:pic>
      <p:pic>
        <p:nvPicPr>
          <p:cNvPr id="2051" name="Picture 3" descr="C:\Users\Антонина\Desktop\рпопрол\1212201617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067050"/>
            <a:ext cx="5054600" cy="37909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тонина\Desktop\рпопрол\121220161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343400" cy="3257550"/>
          </a:xfrm>
          <a:prstGeom prst="rect">
            <a:avLst/>
          </a:prstGeom>
          <a:noFill/>
        </p:spPr>
      </p:pic>
      <p:pic>
        <p:nvPicPr>
          <p:cNvPr id="3075" name="Picture 3" descr="C:\Users\Антонина\Desktop\рпопрол\121220161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048000"/>
            <a:ext cx="4772152" cy="35791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3.infourok.ru/uploads/ex/0edc/0005b42b-4c9b7e8e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838200"/>
            <a:ext cx="655161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тонина\Desktop\рпопрол\121220161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572000" cy="3429000"/>
          </a:xfrm>
          <a:prstGeom prst="rect">
            <a:avLst/>
          </a:prstGeom>
          <a:noFill/>
        </p:spPr>
      </p:pic>
      <p:pic>
        <p:nvPicPr>
          <p:cNvPr id="4099" name="Picture 3" descr="C:\Users\Антонина\Desktop\рпопрол\121220161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3845814" cy="47213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1" y="914400"/>
            <a:ext cx="609599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838200"/>
            <a:ext cx="6096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399" y="838200"/>
            <a:ext cx="6248401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934200" cy="5440362"/>
          </a:xfrm>
        </p:spPr>
        <p:txBody>
          <a:bodyPr/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Актуальность темы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Бумажным оригами сейчас мало кого удивишь. Эта частичка японской культуры вошла и в нашу жизнь. Это искусство сложное, и требует развитой моторики рук.</a:t>
            </a:r>
            <a:br>
              <a:rPr lang="ru-RU" sz="2400" dirty="0" smtClean="0"/>
            </a:br>
            <a:r>
              <a:rPr lang="ru-RU" sz="2400" dirty="0" smtClean="0"/>
              <a:t>Однако есть и более простой вариант оригами – фигурки из полотенец. Он не требует большой усидчивости и ловкости. Такие оригами из полотенец может сделать каждый – даже маленький ребенок.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Всем известно, что одним из показателей школьной готовности является высокий уровень развития мелкой моторики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edc/0005b42b-4c9b7e8e/img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0"/>
            <a:ext cx="6324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858000" cy="6126162"/>
          </a:xfrm>
        </p:spPr>
        <p:txBody>
          <a:bodyPr/>
          <a:lstStyle/>
          <a:p>
            <a:r>
              <a:rPr lang="ru-RU" b="1" dirty="0" smtClean="0"/>
              <a:t>Целью</a:t>
            </a:r>
            <a:r>
              <a:rPr lang="ru-RU" dirty="0" smtClean="0"/>
              <a:t> </a:t>
            </a:r>
            <a:r>
              <a:rPr lang="ru-RU" b="1" dirty="0" smtClean="0"/>
              <a:t>техники</a:t>
            </a:r>
            <a:r>
              <a:rPr lang="ru-RU" dirty="0" smtClean="0"/>
              <a:t> является всестороннее интеллектуальное и эстетическое развитие детей для успешного обучения в школе.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524000"/>
            <a:ext cx="7239000" cy="4602163"/>
          </a:xfrm>
        </p:spPr>
        <p:txBody>
          <a:bodyPr/>
          <a:lstStyle/>
          <a:p>
            <a:r>
              <a:rPr lang="ru-RU" sz="2800" dirty="0" smtClean="0"/>
              <a:t>Развитие интереса к познавательно- исследовательской деятельности детей;</a:t>
            </a:r>
          </a:p>
          <a:p>
            <a:r>
              <a:rPr lang="ru-RU" sz="2800" dirty="0" smtClean="0"/>
              <a:t>Обучение различным приемам работы с полотенцем, умению следовать устным инструкциям; оперировать понятиями, обозначающими пространственные характеристики;</a:t>
            </a:r>
          </a:p>
          <a:p>
            <a:r>
              <a:rPr lang="ru-RU" sz="2800" dirty="0" smtClean="0"/>
              <a:t>Развитие мелкой моторики рук и глазомера.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85800"/>
            <a:ext cx="6858000" cy="6629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/>
              <a:t>Развитие всех компонентов и форм речевой деятельности;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Создание условий для активизации родителей по приобщению к искусству оригами- </a:t>
            </a:r>
            <a:r>
              <a:rPr lang="ru-RU" sz="3200" dirty="0" err="1" smtClean="0"/>
              <a:t>ошибори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213</TotalTime>
  <Words>94</Words>
  <Application>Microsoft Office PowerPoint</Application>
  <PresentationFormat>Экран (4:3)</PresentationFormat>
  <Paragraphs>16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Тема19</vt:lpstr>
      <vt:lpstr>МБДОУ «Детский сад комбинированного вида № 70»    Осибори(ошибори)-техника </vt:lpstr>
      <vt:lpstr>Презентация PowerPoint</vt:lpstr>
      <vt:lpstr>Презентация PowerPoint</vt:lpstr>
      <vt:lpstr>Презентация PowerPoint</vt:lpstr>
      <vt:lpstr> Актуальность темы Бумажным оригами сейчас мало кого удивишь. Эта частичка японской культуры вошла и в нашу жизнь. Это искусство сложное, и требует развитой моторики рук. Однако есть и более простой вариант оригами – фигурки из полотенец. Он не требует большой усидчивости и ловкости. Такие оригами из полотенец может сделать каждый – даже маленький ребенок. Всем известно, что одним из показателей школьной готовности является высокий уровень развития мелкой моторики </vt:lpstr>
      <vt:lpstr>Презентация PowerPoint</vt:lpstr>
      <vt:lpstr>Целью техники является всестороннее интеллектуальное и эстетическое развитие детей для успешного обучения в школе.</vt:lpstr>
      <vt:lpstr>Задачи</vt:lpstr>
      <vt:lpstr>Развитие всех компонентов и форм речевой деятельности;   Создание условий для активизации родителей по приобщению к искусству оригами- ошибори    </vt:lpstr>
      <vt:lpstr>Такие фигурки может сделать каждый из 1-2  полотенец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Ошибори(осибори)-техника</dc:title>
  <dc:creator>Антонина</dc:creator>
  <cp:lastModifiedBy>admin</cp:lastModifiedBy>
  <cp:revision>23</cp:revision>
  <dcterms:created xsi:type="dcterms:W3CDTF">2016-12-11T11:40:47Z</dcterms:created>
  <dcterms:modified xsi:type="dcterms:W3CDTF">2020-11-16T18:36:51Z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1637914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