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87" r:id="rId3"/>
    <p:sldId id="264" r:id="rId4"/>
    <p:sldId id="290" r:id="rId5"/>
    <p:sldId id="257" r:id="rId6"/>
    <p:sldId id="288" r:id="rId7"/>
    <p:sldId id="313" r:id="rId8"/>
    <p:sldId id="295" r:id="rId9"/>
    <p:sldId id="258" r:id="rId10"/>
    <p:sldId id="296" r:id="rId11"/>
    <p:sldId id="259" r:id="rId12"/>
    <p:sldId id="298" r:id="rId13"/>
    <p:sldId id="307" r:id="rId14"/>
    <p:sldId id="308" r:id="rId15"/>
    <p:sldId id="299" r:id="rId16"/>
    <p:sldId id="309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3449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145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49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687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544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597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239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63094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4833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7621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02814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97962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48201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90023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4275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46123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7453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15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4;&#1051;&#1068;&#1043;&#1040;\&#1074;&#1085;&#1077;&#1082;&#1083;&#1072;&#1089;&#1089;&#1085;&#1099;&#1077;%20&#1052;&#1040;&#1058;&#1045;&#1052;.%20&#1052;&#1045;&#1056;&#1054;&#1055;&#1056;&#1048;&#1071;&#1058;&#1048;&#1071;\7-9%20&#1082;&#1083;\&#1055;&#1086;&#1083;&#1077;%20&#1095;&#1091;&#1076;&#1077;&#1089;_8%20&#1082;&#1083;\pole%20tema%20nov.mp3" TargetMode="Externa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ole tema n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Рисунок 3" descr="69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76"/>
            <a:ext cx="9144000" cy="68294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11760" y="5301208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/>
                </a:solidFill>
              </a:rPr>
              <a:t>Игнатова Татьяна Александровна,</a:t>
            </a:r>
          </a:p>
          <a:p>
            <a:r>
              <a:rPr lang="ru-RU" sz="2400" dirty="0" smtClean="0">
                <a:solidFill>
                  <a:schemeClr val="bg2"/>
                </a:solidFill>
              </a:rPr>
              <a:t> учитель английского языка</a:t>
            </a:r>
          </a:p>
          <a:p>
            <a:r>
              <a:rPr lang="ru-RU" sz="2400" dirty="0" smtClean="0">
                <a:solidFill>
                  <a:schemeClr val="bg2"/>
                </a:solidFill>
              </a:rPr>
              <a:t>МКОУ «СОШ №1 ст. Зеленчукской»</a:t>
            </a:r>
            <a:endParaRPr lang="ru-RU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3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2636912"/>
            <a:ext cx="417646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039658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K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A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N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R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G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A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O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15653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87024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70928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928662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11560" y="620688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en-US" sz="2400" dirty="0" smtClean="0"/>
              <a:t>It has got small brown eyes. It can jump and run well. It’s smart. It likes carrots and cabbage. It has got a funny face and a black nose. It can’t swim. But it has got a strong tail.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013432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49163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235024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013432" y="249289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14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420888"/>
            <a:ext cx="698477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Музыкальная</a:t>
            </a:r>
          </a:p>
          <a:p>
            <a:pPr algn="ctr"/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пауза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420888"/>
            <a:ext cx="69847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финал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6045606" y="2491273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R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188350" y="2491273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45646" y="2491273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S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24254" y="2494767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M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09742" y="2491273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U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56867" y="2491273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M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63578" y="2491273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604677" y="2491273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52486" y="2491273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34385" y="2491273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928662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83567" y="548680"/>
            <a:ext cx="7776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don’t you go to school? When can you run, jump and sw</a:t>
            </a:r>
            <a:r>
              <a:rPr lang="en-US" sz="2400" dirty="0"/>
              <a:t>i</a:t>
            </a:r>
            <a:r>
              <a:rPr lang="en-US" sz="2400" dirty="0" smtClean="0"/>
              <a:t>m?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77909" y="2491273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45916" y="2491273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420888"/>
            <a:ext cx="69847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суперИгра</a:t>
            </a:r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306896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E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54264" y="306896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L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306896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N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06896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G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04680" y="306896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I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03848" y="3068960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3068960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95009" y="3068960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3068960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935181" y="3068960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928662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95536" y="404664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47564" y="938161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en-US" sz="2400" dirty="0" smtClean="0"/>
              <a:t>You can read it. You can speak it. You can write in it.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748256" y="3070131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55096" y="3079565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619192" y="306896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H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3615" y="3068960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270164">
            <a:off x="1521970" y="2315168"/>
            <a:ext cx="52106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Поздравляем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Победителя!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348880"/>
            <a:ext cx="7242048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Задания для выбора участников  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 тура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       </a:t>
            </a:r>
            <a:r>
              <a:rPr lang="en-US" sz="2800" dirty="0" smtClean="0"/>
              <a:t>            </a:t>
            </a:r>
            <a:r>
              <a:rPr lang="en-US" sz="2800" dirty="0" smtClean="0"/>
              <a:t>o, f, s, a</a:t>
            </a:r>
            <a:endParaRPr lang="en-US" sz="2800" i="1" dirty="0" smtClean="0"/>
          </a:p>
          <a:p>
            <a:r>
              <a:rPr lang="en-US" sz="2800" b="1" i="1" dirty="0" smtClean="0"/>
              <a:t>                                                                        </a:t>
            </a:r>
            <a:r>
              <a:rPr lang="en-US" sz="2800" b="1" dirty="0" smtClean="0"/>
              <a:t>sofa</a:t>
            </a:r>
            <a:r>
              <a:rPr lang="en-US" sz="2800" b="1" dirty="0" smtClean="0"/>
              <a:t>   </a:t>
            </a:r>
            <a:endParaRPr lang="ru-RU" sz="2800" b="1" dirty="0" smtClean="0"/>
          </a:p>
          <a:p>
            <a:endParaRPr lang="ru-RU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</a:t>
            </a:r>
            <a:r>
              <a:rPr lang="en-US" sz="2800" dirty="0" smtClean="0"/>
              <a:t>l, c, c, o, k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en-US" sz="2800" i="1" dirty="0"/>
              <a:t> </a:t>
            </a:r>
            <a:r>
              <a:rPr lang="en-US" sz="2800" i="1" dirty="0" smtClean="0"/>
              <a:t>                                                                      </a:t>
            </a:r>
            <a:r>
              <a:rPr lang="en-US" sz="2800" b="1" dirty="0" smtClean="0"/>
              <a:t>clock </a:t>
            </a:r>
            <a:endParaRPr lang="ru-RU" sz="2800" b="1" dirty="0"/>
          </a:p>
          <a:p>
            <a:endParaRPr lang="ru-RU" sz="2800" dirty="0" smtClean="0"/>
          </a:p>
          <a:p>
            <a:r>
              <a:rPr lang="en-US" sz="2800" dirty="0" smtClean="0"/>
              <a:t>        </a:t>
            </a:r>
            <a:r>
              <a:rPr lang="en-US" sz="2800" dirty="0" smtClean="0"/>
              <a:t>a, p, m, l</a:t>
            </a:r>
            <a:endParaRPr lang="en-US" sz="2800" dirty="0"/>
          </a:p>
          <a:p>
            <a:r>
              <a:rPr lang="en-US" sz="2800" b="1" dirty="0" smtClean="0"/>
              <a:t>                                                                      </a:t>
            </a:r>
            <a:r>
              <a:rPr lang="en-US" sz="2800" b="1" dirty="0" smtClean="0"/>
              <a:t>lamp</a:t>
            </a:r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        </a:t>
            </a:r>
            <a:endParaRPr lang="en-US" sz="2800" dirty="0" smtClean="0"/>
          </a:p>
          <a:p>
            <a:r>
              <a:rPr lang="en-US" sz="2800" b="1" dirty="0"/>
              <a:t> </a:t>
            </a:r>
            <a:r>
              <a:rPr lang="en-US" sz="2800" b="1" dirty="0" smtClean="0"/>
              <a:t>                                                                    </a:t>
            </a:r>
            <a:endParaRPr lang="ru-RU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395536" y="6237312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2636912"/>
            <a:ext cx="33123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6681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C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1604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R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6116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48860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O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69839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O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5414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80135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48860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03581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358302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714348" y="6143644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9552" y="620688"/>
            <a:ext cx="80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en-US" sz="2400" dirty="0" smtClean="0"/>
              <a:t>It’s big. It’s very strong and angry. It’s green. It can swim well. It can’t jump. It likes to eat meat. It’s bad. It has got big teeth. It has got a long and strong tail.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233562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D</a:t>
            </a:r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90818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I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229361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09962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945539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L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802795" y="2636912"/>
            <a:ext cx="85725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E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937235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811099" y="2636912"/>
            <a:ext cx="857256" cy="78581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  <p:bldP spid="20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026024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Задания для выбора участников  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II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 тура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64096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       </a:t>
            </a:r>
            <a:r>
              <a:rPr lang="en-US" sz="2800" dirty="0" smtClean="0"/>
              <a:t>o, d, l, c</a:t>
            </a:r>
            <a:r>
              <a:rPr lang="ru-RU" sz="2800" dirty="0" smtClean="0"/>
              <a:t> </a:t>
            </a:r>
            <a:endParaRPr lang="en-US" sz="2800" i="1" dirty="0"/>
          </a:p>
          <a:p>
            <a:r>
              <a:rPr lang="en-US" sz="2800" b="1" i="1" dirty="0" smtClean="0"/>
              <a:t>                                                                        </a:t>
            </a:r>
            <a:r>
              <a:rPr lang="en-US" sz="2800" b="1" dirty="0" smtClean="0"/>
              <a:t>cold</a:t>
            </a:r>
            <a:r>
              <a:rPr lang="en-US" sz="2800" b="1" dirty="0" smtClean="0"/>
              <a:t>   </a:t>
            </a:r>
            <a:endParaRPr lang="ru-RU" sz="2800" b="1" dirty="0" smtClean="0"/>
          </a:p>
          <a:p>
            <a:endParaRPr lang="ru-RU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</a:t>
            </a:r>
            <a:r>
              <a:rPr lang="en-US" sz="2800" dirty="0" smtClean="0"/>
              <a:t>a, w, m, r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en-US" sz="2800" i="1"/>
              <a:t> </a:t>
            </a:r>
            <a:r>
              <a:rPr lang="en-US" sz="2800" i="1" smtClean="0"/>
              <a:t>                                                                      </a:t>
            </a:r>
            <a:r>
              <a:rPr lang="en-US" sz="2800" b="1" smtClean="0"/>
              <a:t>warm</a:t>
            </a:r>
            <a:r>
              <a:rPr lang="en-US" sz="2800" b="1" smtClean="0"/>
              <a:t> </a:t>
            </a:r>
            <a:endParaRPr lang="ru-RU" sz="2800" b="1" dirty="0"/>
          </a:p>
          <a:p>
            <a:endParaRPr lang="ru-RU" sz="2800" dirty="0" smtClean="0"/>
          </a:p>
          <a:p>
            <a:r>
              <a:rPr lang="en-US" sz="2800" dirty="0" smtClean="0"/>
              <a:t>        h, m, a</a:t>
            </a:r>
            <a:r>
              <a:rPr lang="ru-RU" sz="2800" dirty="0" smtClean="0"/>
              <a:t> </a:t>
            </a:r>
            <a:endParaRPr lang="en-US" sz="2800" dirty="0"/>
          </a:p>
          <a:p>
            <a:r>
              <a:rPr lang="en-US" sz="2800" b="1" dirty="0" smtClean="0"/>
              <a:t>                                                                      ham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        </a:t>
            </a:r>
            <a:r>
              <a:rPr lang="en-US" sz="2800" dirty="0" smtClean="0"/>
              <a:t>t, t, u, b, e, r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                                                                 butter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395536" y="6237312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19485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2636912"/>
            <a:ext cx="417646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63688" y="270892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G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270892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I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270892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F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270892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R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270892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/>
              <a:t>F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48264" y="270892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E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2708920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A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53486" y="2706278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34624" y="2706278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82331" y="270363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67590" y="270363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955104" y="270363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231686" y="270363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74941" y="2703636"/>
            <a:ext cx="857256" cy="8572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85786" y="6215082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It’s big, strong and kind. It has got nice eyes, funny ears and a long neck. It likes to run. But it can’t jump well. It likes to eat oranges and apples. It is not fat.</a:t>
            </a:r>
            <a:endParaRPr lang="ru-RU" sz="2400" dirty="0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416</TotalTime>
  <Words>328</Words>
  <Application>Microsoft Office PowerPoint</Application>
  <PresentationFormat>Экран (4:3)</PresentationFormat>
  <Paragraphs>80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Натуральные материалы</vt:lpstr>
      <vt:lpstr>Презентация PowerPoint</vt:lpstr>
      <vt:lpstr>Задания для выбора участников   I  тура</vt:lpstr>
      <vt:lpstr>Презентация PowerPoint</vt:lpstr>
      <vt:lpstr>Презентация PowerPoint</vt:lpstr>
      <vt:lpstr>Презентация PowerPoint</vt:lpstr>
      <vt:lpstr>Задания для выбора участников  II  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</dc:creator>
  <cp:lastModifiedBy>админ</cp:lastModifiedBy>
  <cp:revision>154</cp:revision>
  <dcterms:created xsi:type="dcterms:W3CDTF">2013-01-30T08:08:20Z</dcterms:created>
  <dcterms:modified xsi:type="dcterms:W3CDTF">2015-01-20T12:10:35Z</dcterms:modified>
</cp:coreProperties>
</file>