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3.xml" ContentType="application/vnd.openxmlformats-officedocument.presentationml.slideLayout+xml"/>
  <Override PartName="/ppt/slideLayouts/slideLayout6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Layouts/slideLayout60.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Default Extension="png" ContentType="image/png"/>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4" r:id="rId2"/>
    <p:sldMasterId id="2147483696" r:id="rId3"/>
    <p:sldMasterId id="2147483708" r:id="rId4"/>
    <p:sldMasterId id="2147483769" r:id="rId5"/>
    <p:sldMasterId id="2147483793" r:id="rId6"/>
  </p:sldMasterIdLst>
  <p:notesMasterIdLst>
    <p:notesMasterId r:id="rId22"/>
  </p:notesMasterIdLst>
  <p:sldIdLst>
    <p:sldId id="283" r:id="rId7"/>
    <p:sldId id="284" r:id="rId8"/>
    <p:sldId id="285" r:id="rId9"/>
    <p:sldId id="286" r:id="rId10"/>
    <p:sldId id="287" r:id="rId11"/>
    <p:sldId id="257" r:id="rId12"/>
    <p:sldId id="258" r:id="rId13"/>
    <p:sldId id="288" r:id="rId14"/>
    <p:sldId id="269" r:id="rId15"/>
    <p:sldId id="268" r:id="rId16"/>
    <p:sldId id="289" r:id="rId17"/>
    <p:sldId id="273" r:id="rId18"/>
    <p:sldId id="276" r:id="rId19"/>
    <p:sldId id="278" r:id="rId20"/>
    <p:sldId id="282"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CC"/>
    <a:srgbClr val="008000"/>
    <a:srgbClr val="FF0000"/>
    <a:srgbClr val="FF6600"/>
    <a:srgbClr val="660033"/>
    <a:srgbClr val="33333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57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B3E0BC-F4AC-4D78-A8C7-FE5E3DBFDD32}" type="datetimeFigureOut">
              <a:rPr lang="ru-RU" smtClean="0"/>
              <a:pPr/>
              <a:t>20.02.2018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A4282A-4859-45B5-8121-7B5098901C68}" type="slidenum">
              <a:rPr lang="ru-RU" smtClean="0"/>
              <a:pPr/>
              <a:t>‹#›</a:t>
            </a:fld>
            <a:endParaRPr lang="ru-RU"/>
          </a:p>
        </p:txBody>
      </p:sp>
    </p:spTree>
    <p:extLst>
      <p:ext uri="{BB962C8B-B14F-4D97-AF65-F5344CB8AC3E}">
        <p14:creationId xmlns="" xmlns:p14="http://schemas.microsoft.com/office/powerpoint/2010/main" val="3244658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0982EA74-692D-4EC2-90A1-8992693320A2}"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38914173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0114346F-35D3-42EE-B7B0-4660A0B5EE4B}"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155287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8DD01BB6-AC0A-4616-89AE-4314E29259DD}"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6758031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0982EA74-692D-4EC2-90A1-8992693320A2}"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13522173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833C209D-EA8D-456F-A58C-F7BC7C3C1C6E}"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2498941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5D41CF27-F28F-4892-8245-66F9F3D38BB4}"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10917247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lvl1pPr>
              <a:defRPr/>
            </a:lvl1pPr>
          </a:lstStyle>
          <a:p>
            <a:endParaRPr lang="es-E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s-E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72B48F0C-2347-4CC4-B987-E5B33D8A1EC7}"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11579566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lvl1pPr>
              <a:defRPr/>
            </a:lvl1pPr>
          </a:lstStyle>
          <a:p>
            <a:endParaRPr lang="es-ES">
              <a:solidFill>
                <a:srgbClr val="000000"/>
              </a:solidFill>
            </a:endParaRPr>
          </a:p>
        </p:txBody>
      </p:sp>
      <p:sp>
        <p:nvSpPr>
          <p:cNvPr id="8" name="Нижний колонтитул 7"/>
          <p:cNvSpPr>
            <a:spLocks noGrp="1"/>
          </p:cNvSpPr>
          <p:nvPr>
            <p:ph type="ftr" sz="quarter" idx="11"/>
          </p:nvPr>
        </p:nvSpPr>
        <p:spPr/>
        <p:txBody>
          <a:bodyPr/>
          <a:lstStyle>
            <a:lvl1pPr>
              <a:defRPr/>
            </a:lvl1pPr>
          </a:lstStyle>
          <a:p>
            <a:endParaRPr lang="es-ES">
              <a:solidFill>
                <a:srgbClr val="000000"/>
              </a:solidFill>
            </a:endParaRPr>
          </a:p>
        </p:txBody>
      </p:sp>
      <p:sp>
        <p:nvSpPr>
          <p:cNvPr id="9" name="Номер слайда 8"/>
          <p:cNvSpPr>
            <a:spLocks noGrp="1"/>
          </p:cNvSpPr>
          <p:nvPr>
            <p:ph type="sldNum" sz="quarter" idx="12"/>
          </p:nvPr>
        </p:nvSpPr>
        <p:spPr/>
        <p:txBody>
          <a:bodyPr/>
          <a:lstStyle>
            <a:lvl1pPr>
              <a:defRPr/>
            </a:lvl1pPr>
          </a:lstStyle>
          <a:p>
            <a:fld id="{0798C160-2751-40DD-9D55-CC60FBD637FC}"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216701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lvl1pPr>
              <a:defRPr/>
            </a:lvl1pPr>
          </a:lstStyle>
          <a:p>
            <a:endParaRPr lang="es-ES">
              <a:solidFill>
                <a:srgbClr val="000000"/>
              </a:solidFill>
            </a:endParaRPr>
          </a:p>
        </p:txBody>
      </p:sp>
      <p:sp>
        <p:nvSpPr>
          <p:cNvPr id="4" name="Нижний колонтитул 3"/>
          <p:cNvSpPr>
            <a:spLocks noGrp="1"/>
          </p:cNvSpPr>
          <p:nvPr>
            <p:ph type="ftr" sz="quarter" idx="11"/>
          </p:nvPr>
        </p:nvSpPr>
        <p:spPr/>
        <p:txBody>
          <a:bodyPr/>
          <a:lstStyle>
            <a:lvl1pPr>
              <a:defRPr/>
            </a:lvl1pPr>
          </a:lstStyle>
          <a:p>
            <a:endParaRPr lang="es-ES">
              <a:solidFill>
                <a:srgbClr val="000000"/>
              </a:solidFill>
            </a:endParaRPr>
          </a:p>
        </p:txBody>
      </p:sp>
      <p:sp>
        <p:nvSpPr>
          <p:cNvPr id="5" name="Номер слайда 4"/>
          <p:cNvSpPr>
            <a:spLocks noGrp="1"/>
          </p:cNvSpPr>
          <p:nvPr>
            <p:ph type="sldNum" sz="quarter" idx="12"/>
          </p:nvPr>
        </p:nvSpPr>
        <p:spPr/>
        <p:txBody>
          <a:bodyPr/>
          <a:lstStyle>
            <a:lvl1pPr>
              <a:defRPr/>
            </a:lvl1pPr>
          </a:lstStyle>
          <a:p>
            <a:fld id="{EA119471-85B8-40D8-B14D-4878BC5CD896}"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34595342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s-ES">
              <a:solidFill>
                <a:srgbClr val="000000"/>
              </a:solidFill>
            </a:endParaRPr>
          </a:p>
        </p:txBody>
      </p:sp>
      <p:sp>
        <p:nvSpPr>
          <p:cNvPr id="3" name="Нижний колонтитул 2"/>
          <p:cNvSpPr>
            <a:spLocks noGrp="1"/>
          </p:cNvSpPr>
          <p:nvPr>
            <p:ph type="ftr" sz="quarter" idx="11"/>
          </p:nvPr>
        </p:nvSpPr>
        <p:spPr/>
        <p:txBody>
          <a:bodyPr/>
          <a:lstStyle>
            <a:lvl1pPr>
              <a:defRPr/>
            </a:lvl1pPr>
          </a:lstStyle>
          <a:p>
            <a:endParaRPr lang="es-ES">
              <a:solidFill>
                <a:srgbClr val="000000"/>
              </a:solidFill>
            </a:endParaRPr>
          </a:p>
        </p:txBody>
      </p:sp>
      <p:sp>
        <p:nvSpPr>
          <p:cNvPr id="4" name="Номер слайда 3"/>
          <p:cNvSpPr>
            <a:spLocks noGrp="1"/>
          </p:cNvSpPr>
          <p:nvPr>
            <p:ph type="sldNum" sz="quarter" idx="12"/>
          </p:nvPr>
        </p:nvSpPr>
        <p:spPr/>
        <p:txBody>
          <a:bodyPr/>
          <a:lstStyle>
            <a:lvl1pPr>
              <a:defRPr/>
            </a:lvl1pPr>
          </a:lstStyle>
          <a:p>
            <a:fld id="{F8FC0D40-FEAA-4816-82E3-99AFAB07250D}"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2501432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es-E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s-E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97BC74B5-386D-4A8A-B1A0-992232C13A9F}"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3275032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833C209D-EA8D-456F-A58C-F7BC7C3C1C6E}"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29269773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es-E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s-E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15BBD760-AF2D-4A06-874E-A024D0C2137E}"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36714249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0114346F-35D3-42EE-B7B0-4660A0B5EE4B}"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4947190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8DD01BB6-AC0A-4616-89AE-4314E29259DD}"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24411469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0" y="533400"/>
            <a:ext cx="76962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762000" y="1905000"/>
            <a:ext cx="7696200" cy="4038600"/>
          </a:xfrm>
        </p:spPr>
        <p:txBody>
          <a:bodyPr/>
          <a:lstStyle/>
          <a:p>
            <a:endParaRPr lang="ru-RU"/>
          </a:p>
        </p:txBody>
      </p:sp>
      <p:sp>
        <p:nvSpPr>
          <p:cNvPr id="4" name="Дата 3"/>
          <p:cNvSpPr>
            <a:spLocks noGrp="1"/>
          </p:cNvSpPr>
          <p:nvPr>
            <p:ph type="dt" sz="half" idx="10"/>
          </p:nvPr>
        </p:nvSpPr>
        <p:spPr>
          <a:xfrm>
            <a:off x="762000" y="6391275"/>
            <a:ext cx="2057400" cy="457200"/>
          </a:xfrm>
        </p:spPr>
        <p:txBody>
          <a:bodyPr/>
          <a:lstStyle>
            <a:lvl1pPr>
              <a:defRPr/>
            </a:lvl1pPr>
          </a:lstStyle>
          <a:p>
            <a:endParaRPr lang="ru-RU"/>
          </a:p>
        </p:txBody>
      </p:sp>
      <p:sp>
        <p:nvSpPr>
          <p:cNvPr id="5" name="Нижний колонтитул 4"/>
          <p:cNvSpPr>
            <a:spLocks noGrp="1"/>
          </p:cNvSpPr>
          <p:nvPr>
            <p:ph type="ftr" sz="quarter" idx="11"/>
          </p:nvPr>
        </p:nvSpPr>
        <p:spPr>
          <a:xfrm>
            <a:off x="3352800" y="6403975"/>
            <a:ext cx="2895600" cy="457200"/>
          </a:xfrm>
        </p:spPr>
        <p:txBody>
          <a:bodyPr/>
          <a:lstStyle>
            <a:lvl1pPr>
              <a:defRPr/>
            </a:lvl1pPr>
          </a:lstStyle>
          <a:p>
            <a:endParaRPr lang="ru-RU"/>
          </a:p>
        </p:txBody>
      </p:sp>
      <p:sp>
        <p:nvSpPr>
          <p:cNvPr id="6" name="Номер слайда 5"/>
          <p:cNvSpPr>
            <a:spLocks noGrp="1"/>
          </p:cNvSpPr>
          <p:nvPr>
            <p:ph type="sldNum" sz="quarter" idx="12"/>
          </p:nvPr>
        </p:nvSpPr>
        <p:spPr>
          <a:xfrm>
            <a:off x="6858000" y="6400800"/>
            <a:ext cx="1600200" cy="457200"/>
          </a:xfrm>
        </p:spPr>
        <p:txBody>
          <a:bodyPr/>
          <a:lstStyle>
            <a:lvl1pPr>
              <a:defRPr/>
            </a:lvl1pPr>
          </a:lstStyle>
          <a:p>
            <a:fld id="{DC3245F4-D052-418F-9C4A-248150C141A4}" type="slidenum">
              <a:rPr lang="ru-RU"/>
              <a:pPr/>
              <a:t>‹#›</a:t>
            </a:fld>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0982EA74-692D-4EC2-90A1-8992693320A2}"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13522173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833C209D-EA8D-456F-A58C-F7BC7C3C1C6E}"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24989413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5D41CF27-F28F-4892-8245-66F9F3D38BB4}"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10917247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lvl1pPr>
              <a:defRPr/>
            </a:lvl1pPr>
          </a:lstStyle>
          <a:p>
            <a:endParaRPr lang="es-E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s-E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72B48F0C-2347-4CC4-B987-E5B33D8A1EC7}"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11579566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lvl1pPr>
              <a:defRPr/>
            </a:lvl1pPr>
          </a:lstStyle>
          <a:p>
            <a:endParaRPr lang="es-ES">
              <a:solidFill>
                <a:srgbClr val="000000"/>
              </a:solidFill>
            </a:endParaRPr>
          </a:p>
        </p:txBody>
      </p:sp>
      <p:sp>
        <p:nvSpPr>
          <p:cNvPr id="8" name="Нижний колонтитул 7"/>
          <p:cNvSpPr>
            <a:spLocks noGrp="1"/>
          </p:cNvSpPr>
          <p:nvPr>
            <p:ph type="ftr" sz="quarter" idx="11"/>
          </p:nvPr>
        </p:nvSpPr>
        <p:spPr/>
        <p:txBody>
          <a:bodyPr/>
          <a:lstStyle>
            <a:lvl1pPr>
              <a:defRPr/>
            </a:lvl1pPr>
          </a:lstStyle>
          <a:p>
            <a:endParaRPr lang="es-ES">
              <a:solidFill>
                <a:srgbClr val="000000"/>
              </a:solidFill>
            </a:endParaRPr>
          </a:p>
        </p:txBody>
      </p:sp>
      <p:sp>
        <p:nvSpPr>
          <p:cNvPr id="9" name="Номер слайда 8"/>
          <p:cNvSpPr>
            <a:spLocks noGrp="1"/>
          </p:cNvSpPr>
          <p:nvPr>
            <p:ph type="sldNum" sz="quarter" idx="12"/>
          </p:nvPr>
        </p:nvSpPr>
        <p:spPr/>
        <p:txBody>
          <a:bodyPr/>
          <a:lstStyle>
            <a:lvl1pPr>
              <a:defRPr/>
            </a:lvl1pPr>
          </a:lstStyle>
          <a:p>
            <a:fld id="{0798C160-2751-40DD-9D55-CC60FBD637FC}"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216701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lvl1pPr>
              <a:defRPr/>
            </a:lvl1pPr>
          </a:lstStyle>
          <a:p>
            <a:endParaRPr lang="es-ES">
              <a:solidFill>
                <a:srgbClr val="000000"/>
              </a:solidFill>
            </a:endParaRPr>
          </a:p>
        </p:txBody>
      </p:sp>
      <p:sp>
        <p:nvSpPr>
          <p:cNvPr id="4" name="Нижний колонтитул 3"/>
          <p:cNvSpPr>
            <a:spLocks noGrp="1"/>
          </p:cNvSpPr>
          <p:nvPr>
            <p:ph type="ftr" sz="quarter" idx="11"/>
          </p:nvPr>
        </p:nvSpPr>
        <p:spPr/>
        <p:txBody>
          <a:bodyPr/>
          <a:lstStyle>
            <a:lvl1pPr>
              <a:defRPr/>
            </a:lvl1pPr>
          </a:lstStyle>
          <a:p>
            <a:endParaRPr lang="es-ES">
              <a:solidFill>
                <a:srgbClr val="000000"/>
              </a:solidFill>
            </a:endParaRPr>
          </a:p>
        </p:txBody>
      </p:sp>
      <p:sp>
        <p:nvSpPr>
          <p:cNvPr id="5" name="Номер слайда 4"/>
          <p:cNvSpPr>
            <a:spLocks noGrp="1"/>
          </p:cNvSpPr>
          <p:nvPr>
            <p:ph type="sldNum" sz="quarter" idx="12"/>
          </p:nvPr>
        </p:nvSpPr>
        <p:spPr/>
        <p:txBody>
          <a:bodyPr/>
          <a:lstStyle>
            <a:lvl1pPr>
              <a:defRPr/>
            </a:lvl1pPr>
          </a:lstStyle>
          <a:p>
            <a:fld id="{EA119471-85B8-40D8-B14D-4878BC5CD896}"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3459534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5D41CF27-F28F-4892-8245-66F9F3D38BB4}"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41241904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s-ES">
              <a:solidFill>
                <a:srgbClr val="000000"/>
              </a:solidFill>
            </a:endParaRPr>
          </a:p>
        </p:txBody>
      </p:sp>
      <p:sp>
        <p:nvSpPr>
          <p:cNvPr id="3" name="Нижний колонтитул 2"/>
          <p:cNvSpPr>
            <a:spLocks noGrp="1"/>
          </p:cNvSpPr>
          <p:nvPr>
            <p:ph type="ftr" sz="quarter" idx="11"/>
          </p:nvPr>
        </p:nvSpPr>
        <p:spPr/>
        <p:txBody>
          <a:bodyPr/>
          <a:lstStyle>
            <a:lvl1pPr>
              <a:defRPr/>
            </a:lvl1pPr>
          </a:lstStyle>
          <a:p>
            <a:endParaRPr lang="es-ES">
              <a:solidFill>
                <a:srgbClr val="000000"/>
              </a:solidFill>
            </a:endParaRPr>
          </a:p>
        </p:txBody>
      </p:sp>
      <p:sp>
        <p:nvSpPr>
          <p:cNvPr id="4" name="Номер слайда 3"/>
          <p:cNvSpPr>
            <a:spLocks noGrp="1"/>
          </p:cNvSpPr>
          <p:nvPr>
            <p:ph type="sldNum" sz="quarter" idx="12"/>
          </p:nvPr>
        </p:nvSpPr>
        <p:spPr/>
        <p:txBody>
          <a:bodyPr/>
          <a:lstStyle>
            <a:lvl1pPr>
              <a:defRPr/>
            </a:lvl1pPr>
          </a:lstStyle>
          <a:p>
            <a:fld id="{F8FC0D40-FEAA-4816-82E3-99AFAB07250D}"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25014320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es-E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s-E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97BC74B5-386D-4A8A-B1A0-992232C13A9F}"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32750324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es-E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s-E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15BBD760-AF2D-4A06-874E-A024D0C2137E}"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36714249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0114346F-35D3-42EE-B7B0-4660A0B5EE4B}"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4947190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endParaRPr lang="es-ES">
              <a:solidFill>
                <a:srgbClr val="000000"/>
              </a:solidFill>
            </a:endParaRPr>
          </a:p>
        </p:txBody>
      </p:sp>
      <p:sp>
        <p:nvSpPr>
          <p:cNvPr id="5" name="Нижний колонтитул 4"/>
          <p:cNvSpPr>
            <a:spLocks noGrp="1"/>
          </p:cNvSpPr>
          <p:nvPr>
            <p:ph type="ftr" sz="quarter" idx="11"/>
          </p:nvPr>
        </p:nvSpPr>
        <p:spPr/>
        <p:txBody>
          <a:bodyPr/>
          <a:lstStyle>
            <a:lvl1pPr>
              <a:defRPr/>
            </a:lvl1pPr>
          </a:lstStyle>
          <a:p>
            <a:endParaRPr lang="es-ES">
              <a:solidFill>
                <a:srgbClr val="000000"/>
              </a:solidFill>
            </a:endParaRPr>
          </a:p>
        </p:txBody>
      </p:sp>
      <p:sp>
        <p:nvSpPr>
          <p:cNvPr id="6" name="Номер слайда 5"/>
          <p:cNvSpPr>
            <a:spLocks noGrp="1"/>
          </p:cNvSpPr>
          <p:nvPr>
            <p:ph type="sldNum" sz="quarter" idx="12"/>
          </p:nvPr>
        </p:nvSpPr>
        <p:spPr/>
        <p:txBody>
          <a:bodyPr/>
          <a:lstStyle>
            <a:lvl1pPr>
              <a:defRPr/>
            </a:lvl1pPr>
          </a:lstStyle>
          <a:p>
            <a:fld id="{8DD01BB6-AC0A-4616-89AE-4314E29259DD}"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244114692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56322" name="Group 2"/>
          <p:cNvGrpSpPr>
            <a:grpSpLocks/>
          </p:cNvGrpSpPr>
          <p:nvPr/>
        </p:nvGrpSpPr>
        <p:grpSpPr bwMode="auto">
          <a:xfrm>
            <a:off x="0" y="1"/>
            <a:ext cx="9144000" cy="6856623"/>
            <a:chOff x="0" y="0"/>
            <a:chExt cx="5760" cy="4319"/>
          </a:xfrm>
        </p:grpSpPr>
        <p:sp>
          <p:nvSpPr>
            <p:cNvPr id="56323"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24"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25"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26" name="Freeform 6"/>
            <p:cNvSpPr>
              <a:spLocks/>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27"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pPr>
              <a:endParaRPr lang="ru-RU" smtClean="0">
                <a:solidFill>
                  <a:srgbClr val="FFFFFF"/>
                </a:solidFill>
              </a:endParaRPr>
            </a:p>
          </p:txBody>
        </p:sp>
        <p:sp>
          <p:nvSpPr>
            <p:cNvPr id="56328" name="Freeform 8"/>
            <p:cNvSpPr>
              <a:spLocks/>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29" name="Freeform 9"/>
            <p:cNvSpPr>
              <a:spLocks/>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30"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31" name="Freeform 11"/>
            <p:cNvSpPr>
              <a:spLocks/>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32"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33" name="Freeform 13"/>
            <p:cNvSpPr>
              <a:spLocks/>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34"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35" name="Freeform 15"/>
            <p:cNvSpPr>
              <a:spLocks/>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36"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37"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38"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39"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40"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41"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42"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43"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pPr>
              <a:endParaRPr lang="ru-RU" smtClean="0">
                <a:solidFill>
                  <a:srgbClr val="FFFFFF"/>
                </a:solidFill>
              </a:endParaRPr>
            </a:p>
          </p:txBody>
        </p:sp>
        <p:sp>
          <p:nvSpPr>
            <p:cNvPr id="56344"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45"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46"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47"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48" name="Freeform 28"/>
            <p:cNvSpPr>
              <a:spLocks/>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49"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50"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51"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52"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53"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54"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55"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56"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57"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58"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grpSp>
          <p:nvGrpSpPr>
            <p:cNvPr id="56359" name="Group 39"/>
            <p:cNvGrpSpPr>
              <a:grpSpLocks/>
            </p:cNvGrpSpPr>
            <p:nvPr userDrawn="1"/>
          </p:nvGrpSpPr>
          <p:grpSpPr bwMode="auto">
            <a:xfrm>
              <a:off x="0" y="1632"/>
              <a:ext cx="5758" cy="1858"/>
              <a:chOff x="0" y="1632"/>
              <a:chExt cx="5758" cy="1858"/>
            </a:xfrm>
          </p:grpSpPr>
          <p:sp>
            <p:nvSpPr>
              <p:cNvPr id="56360"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6361"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grpSp>
      </p:grpSp>
      <p:sp>
        <p:nvSpPr>
          <p:cNvPr id="56362" name="Rectangle 42"/>
          <p:cNvSpPr>
            <a:spLocks noGrp="1" noChangeArrowheads="1"/>
          </p:cNvSpPr>
          <p:nvPr>
            <p:ph type="ctrTitle" sz="quarter"/>
          </p:nvPr>
        </p:nvSpPr>
        <p:spPr>
          <a:xfrm>
            <a:off x="457604" y="1600200"/>
            <a:ext cx="8228792" cy="1828800"/>
          </a:xfrm>
        </p:spPr>
        <p:txBody>
          <a:bodyPr/>
          <a:lstStyle>
            <a:lvl1pPr>
              <a:defRPr sz="4800"/>
            </a:lvl1pPr>
          </a:lstStyle>
          <a:p>
            <a:pPr lvl="0"/>
            <a:r>
              <a:rPr lang="ru-RU" noProof="0" smtClean="0"/>
              <a:t>Образец заголовка</a:t>
            </a:r>
          </a:p>
        </p:txBody>
      </p:sp>
      <p:sp>
        <p:nvSpPr>
          <p:cNvPr id="56363" name="Rectangle 43"/>
          <p:cNvSpPr>
            <a:spLocks noGrp="1" noChangeArrowheads="1"/>
          </p:cNvSpPr>
          <p:nvPr>
            <p:ph type="subTitle" sz="quarter" idx="1"/>
          </p:nvPr>
        </p:nvSpPr>
        <p:spPr>
          <a:xfrm>
            <a:off x="1371466" y="3886200"/>
            <a:ext cx="6401069" cy="1753059"/>
          </a:xfrm>
        </p:spPr>
        <p:txBody>
          <a:bodyPr/>
          <a:lstStyle>
            <a:lvl1pPr marL="0" indent="0" algn="ctr">
              <a:buFont typeface="Wingdings" pitchFamily="2" charset="2"/>
              <a:buNone/>
              <a:defRPr sz="3600"/>
            </a:lvl1pPr>
          </a:lstStyle>
          <a:p>
            <a:pPr lvl="0"/>
            <a:r>
              <a:rPr lang="ru-RU" noProof="0" smtClean="0"/>
              <a:t>Образец подзаголовка</a:t>
            </a:r>
          </a:p>
        </p:txBody>
      </p:sp>
      <p:sp>
        <p:nvSpPr>
          <p:cNvPr id="56364" name="Rectangle 44"/>
          <p:cNvSpPr>
            <a:spLocks noGrp="1" noChangeArrowheads="1"/>
          </p:cNvSpPr>
          <p:nvPr>
            <p:ph type="dt" sz="quarter" idx="2"/>
          </p:nvPr>
        </p:nvSpPr>
        <p:spPr/>
        <p:txBody>
          <a:bodyPr/>
          <a:lstStyle>
            <a:lvl1pPr>
              <a:defRPr/>
            </a:lvl1pPr>
          </a:lstStyle>
          <a:p>
            <a:endParaRPr lang="ru-RU">
              <a:solidFill>
                <a:srgbClr val="FFFFFF"/>
              </a:solidFill>
            </a:endParaRPr>
          </a:p>
        </p:txBody>
      </p:sp>
      <p:sp>
        <p:nvSpPr>
          <p:cNvPr id="56365" name="Rectangle 45"/>
          <p:cNvSpPr>
            <a:spLocks noGrp="1" noChangeArrowheads="1"/>
          </p:cNvSpPr>
          <p:nvPr>
            <p:ph type="ftr" sz="quarter" idx="3"/>
          </p:nvPr>
        </p:nvSpPr>
        <p:spPr/>
        <p:txBody>
          <a:bodyPr/>
          <a:lstStyle>
            <a:lvl1pPr>
              <a:defRPr/>
            </a:lvl1pPr>
          </a:lstStyle>
          <a:p>
            <a:endParaRPr lang="ru-RU">
              <a:solidFill>
                <a:srgbClr val="FFFFFF"/>
              </a:solidFill>
            </a:endParaRPr>
          </a:p>
        </p:txBody>
      </p:sp>
      <p:sp>
        <p:nvSpPr>
          <p:cNvPr id="56366" name="Rectangle 46"/>
          <p:cNvSpPr>
            <a:spLocks noGrp="1" noChangeArrowheads="1"/>
          </p:cNvSpPr>
          <p:nvPr>
            <p:ph type="sldNum" sz="quarter" idx="4"/>
          </p:nvPr>
        </p:nvSpPr>
        <p:spPr/>
        <p:txBody>
          <a:bodyPr/>
          <a:lstStyle>
            <a:lvl1pPr>
              <a:defRPr/>
            </a:lvl1pPr>
          </a:lstStyle>
          <a:p>
            <a:fld id="{EAF6587C-82DB-477D-B261-F0EEE0B263B4}" type="slidenum">
              <a:rPr lang="ru-RU">
                <a:solidFill>
                  <a:srgbClr val="FFFFFF"/>
                </a:solidFill>
              </a:rPr>
              <a:pPr/>
              <a:t>‹#›</a:t>
            </a:fld>
            <a:endParaRPr lang="ru-RU">
              <a:solidFill>
                <a:srgbClr val="FFFFFF"/>
              </a:solidFill>
            </a:endParaRPr>
          </a:p>
        </p:txBody>
      </p:sp>
    </p:spTree>
    <p:extLst>
      <p:ext uri="{BB962C8B-B14F-4D97-AF65-F5344CB8AC3E}">
        <p14:creationId xmlns="" xmlns:p14="http://schemas.microsoft.com/office/powerpoint/2010/main" val="1628872417"/>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6362"/>
                                        </p:tgtEl>
                                        <p:attrNameLst>
                                          <p:attrName>style.visibility</p:attrName>
                                        </p:attrNameLst>
                                      </p:cBhvr>
                                      <p:to>
                                        <p:strVal val="visible"/>
                                      </p:to>
                                    </p:set>
                                    <p:animEffect transition="in" filter="fade">
                                      <p:cBhvr>
                                        <p:cTn id="7" dur="2000"/>
                                        <p:tgtEl>
                                          <p:spTgt spid="5636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6363"/>
                                        </p:tgtEl>
                                        <p:attrNameLst>
                                          <p:attrName>style.visibility</p:attrName>
                                        </p:attrNameLst>
                                      </p:cBhvr>
                                      <p:to>
                                        <p:strVal val="visible"/>
                                      </p:to>
                                    </p:set>
                                    <p:animEffect transition="in" filter="fade">
                                      <p:cBhvr>
                                        <p:cTn id="10" dur="2000"/>
                                        <p:tgtEl>
                                          <p:spTgt spid="56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62" grpId="0"/>
      <p:bldP spid="56363" grpId="0">
        <p:tmplLst>
          <p:tmpl>
            <p:tnLst>
              <p:par>
                <p:cTn presetID="10" presetClass="entr" presetSubtype="0" fill="hold" nodeType="withEffect">
                  <p:stCondLst>
                    <p:cond delay="0"/>
                  </p:stCondLst>
                  <p:childTnLst>
                    <p:set>
                      <p:cBhvr>
                        <p:cTn dur="1" fill="hold">
                          <p:stCondLst>
                            <p:cond delay="0"/>
                          </p:stCondLst>
                        </p:cTn>
                        <p:tgtEl>
                          <p:spTgt spid="56363"/>
                        </p:tgtEl>
                        <p:attrNameLst>
                          <p:attrName>style.visibility</p:attrName>
                        </p:attrNameLst>
                      </p:cBhvr>
                      <p:to>
                        <p:strVal val="visible"/>
                      </p:to>
                    </p:set>
                    <p:animEffect transition="in" filter="fade">
                      <p:cBhvr>
                        <p:cTn dur="2000"/>
                        <p:tgtEl>
                          <p:spTgt spid="56363"/>
                        </p:tgtEl>
                      </p:cBhvr>
                    </p:animEffect>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FFFFFF"/>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FFFFFF"/>
              </a:solidFill>
            </a:endParaRPr>
          </a:p>
        </p:txBody>
      </p:sp>
      <p:sp>
        <p:nvSpPr>
          <p:cNvPr id="6" name="Номер слайда 5"/>
          <p:cNvSpPr>
            <a:spLocks noGrp="1"/>
          </p:cNvSpPr>
          <p:nvPr>
            <p:ph type="sldNum" sz="quarter" idx="12"/>
          </p:nvPr>
        </p:nvSpPr>
        <p:spPr/>
        <p:txBody>
          <a:bodyPr/>
          <a:lstStyle>
            <a:lvl1pPr>
              <a:defRPr/>
            </a:lvl1pPr>
          </a:lstStyle>
          <a:p>
            <a:fld id="{0DAFE170-8F14-43AC-9E79-ABD560A4D38F}" type="slidenum">
              <a:rPr lang="ru-RU">
                <a:solidFill>
                  <a:srgbClr val="FFFFFF"/>
                </a:solidFill>
              </a:rPr>
              <a:pPr/>
              <a:t>‹#›</a:t>
            </a:fld>
            <a:endParaRPr lang="ru-RU">
              <a:solidFill>
                <a:srgbClr val="FFFFFF"/>
              </a:solidFill>
            </a:endParaRPr>
          </a:p>
        </p:txBody>
      </p:sp>
    </p:spTree>
    <p:extLst>
      <p:ext uri="{BB962C8B-B14F-4D97-AF65-F5344CB8AC3E}">
        <p14:creationId xmlns="" xmlns:p14="http://schemas.microsoft.com/office/powerpoint/2010/main" val="1755912296"/>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745" y="4406747"/>
            <a:ext cx="7772534" cy="1361961"/>
          </a:xfrm>
        </p:spPr>
        <p:txBody>
          <a:bodyPr anchor="t"/>
          <a:lstStyle>
            <a:lvl1pPr algn="l">
              <a:defRPr sz="3400" b="1" cap="all"/>
            </a:lvl1pPr>
          </a:lstStyle>
          <a:p>
            <a:r>
              <a:rPr lang="ru-RU" smtClean="0"/>
              <a:t>Образец заголовка</a:t>
            </a:r>
            <a:endParaRPr lang="ru-RU"/>
          </a:p>
        </p:txBody>
      </p:sp>
      <p:sp>
        <p:nvSpPr>
          <p:cNvPr id="3" name="Текст 2"/>
          <p:cNvSpPr>
            <a:spLocks noGrp="1"/>
          </p:cNvSpPr>
          <p:nvPr>
            <p:ph type="body" idx="1"/>
          </p:nvPr>
        </p:nvSpPr>
        <p:spPr>
          <a:xfrm>
            <a:off x="722745" y="2907077"/>
            <a:ext cx="7772534" cy="1499671"/>
          </a:xfrm>
        </p:spPr>
        <p:txBody>
          <a:bodyPr anchor="b"/>
          <a:lstStyle>
            <a:lvl1pPr marL="0" indent="0">
              <a:buNone/>
              <a:defRPr sz="1700"/>
            </a:lvl1pPr>
            <a:lvl2pPr marL="391409" indent="0">
              <a:buNone/>
              <a:defRPr sz="1500"/>
            </a:lvl2pPr>
            <a:lvl3pPr marL="782818" indent="0">
              <a:buNone/>
              <a:defRPr sz="1400"/>
            </a:lvl3pPr>
            <a:lvl4pPr marL="1174227" indent="0">
              <a:buNone/>
              <a:defRPr sz="1200"/>
            </a:lvl4pPr>
            <a:lvl5pPr marL="1565636" indent="0">
              <a:buNone/>
              <a:defRPr sz="1200"/>
            </a:lvl5pPr>
            <a:lvl6pPr marL="1957045" indent="0">
              <a:buNone/>
              <a:defRPr sz="1200"/>
            </a:lvl6pPr>
            <a:lvl7pPr marL="2348454" indent="0">
              <a:buNone/>
              <a:defRPr sz="1200"/>
            </a:lvl7pPr>
            <a:lvl8pPr marL="2739862" indent="0">
              <a:buNone/>
              <a:defRPr sz="1200"/>
            </a:lvl8pPr>
            <a:lvl9pPr marL="3131271" indent="0">
              <a:buNone/>
              <a:defRPr sz="12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solidFill>
                <a:srgbClr val="FFFFFF"/>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FFFFFF"/>
              </a:solidFill>
            </a:endParaRPr>
          </a:p>
        </p:txBody>
      </p:sp>
      <p:sp>
        <p:nvSpPr>
          <p:cNvPr id="6" name="Номер слайда 5"/>
          <p:cNvSpPr>
            <a:spLocks noGrp="1"/>
          </p:cNvSpPr>
          <p:nvPr>
            <p:ph type="sldNum" sz="quarter" idx="12"/>
          </p:nvPr>
        </p:nvSpPr>
        <p:spPr/>
        <p:txBody>
          <a:bodyPr/>
          <a:lstStyle>
            <a:lvl1pPr>
              <a:defRPr/>
            </a:lvl1pPr>
          </a:lstStyle>
          <a:p>
            <a:fld id="{76D0C0D1-451A-451A-A59E-D34754F11447}" type="slidenum">
              <a:rPr lang="ru-RU">
                <a:solidFill>
                  <a:srgbClr val="FFFFFF"/>
                </a:solidFill>
              </a:rPr>
              <a:pPr/>
              <a:t>‹#›</a:t>
            </a:fld>
            <a:endParaRPr lang="ru-RU">
              <a:solidFill>
                <a:srgbClr val="FFFFFF"/>
              </a:solidFill>
            </a:endParaRPr>
          </a:p>
        </p:txBody>
      </p:sp>
    </p:spTree>
    <p:extLst>
      <p:ext uri="{BB962C8B-B14F-4D97-AF65-F5344CB8AC3E}">
        <p14:creationId xmlns="" xmlns:p14="http://schemas.microsoft.com/office/powerpoint/2010/main" val="488603506"/>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604" y="1600200"/>
            <a:ext cx="4049794" cy="4530687"/>
          </a:xfrm>
        </p:spPr>
        <p:txBody>
          <a:bodyPr/>
          <a:lstStyle>
            <a:lvl1pPr>
              <a:defRPr sz="2400"/>
            </a:lvl1pPr>
            <a:lvl2pPr>
              <a:defRPr sz="2100"/>
            </a:lvl2pPr>
            <a:lvl3pPr>
              <a:defRPr sz="17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36604" y="1600200"/>
            <a:ext cx="4049793" cy="4530687"/>
          </a:xfrm>
        </p:spPr>
        <p:txBody>
          <a:bodyPr/>
          <a:lstStyle>
            <a:lvl1pPr>
              <a:defRPr sz="2400"/>
            </a:lvl1pPr>
            <a:lvl2pPr>
              <a:defRPr sz="2100"/>
            </a:lvl2pPr>
            <a:lvl3pPr>
              <a:defRPr sz="17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solidFill>
                <a:srgbClr val="FFFFFF"/>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FFFFFF"/>
              </a:solidFill>
            </a:endParaRPr>
          </a:p>
        </p:txBody>
      </p:sp>
      <p:sp>
        <p:nvSpPr>
          <p:cNvPr id="7" name="Номер слайда 6"/>
          <p:cNvSpPr>
            <a:spLocks noGrp="1"/>
          </p:cNvSpPr>
          <p:nvPr>
            <p:ph type="sldNum" sz="quarter" idx="12"/>
          </p:nvPr>
        </p:nvSpPr>
        <p:spPr/>
        <p:txBody>
          <a:bodyPr/>
          <a:lstStyle>
            <a:lvl1pPr>
              <a:defRPr/>
            </a:lvl1pPr>
          </a:lstStyle>
          <a:p>
            <a:fld id="{54C27C23-D5E0-42A8-B698-55FF0F00E731}" type="slidenum">
              <a:rPr lang="ru-RU">
                <a:solidFill>
                  <a:srgbClr val="FFFFFF"/>
                </a:solidFill>
              </a:rPr>
              <a:pPr/>
              <a:t>‹#›</a:t>
            </a:fld>
            <a:endParaRPr lang="ru-RU">
              <a:solidFill>
                <a:srgbClr val="FFFFFF"/>
              </a:solidFill>
            </a:endParaRPr>
          </a:p>
        </p:txBody>
      </p:sp>
    </p:spTree>
    <p:extLst>
      <p:ext uri="{BB962C8B-B14F-4D97-AF65-F5344CB8AC3E}">
        <p14:creationId xmlns="" xmlns:p14="http://schemas.microsoft.com/office/powerpoint/2010/main" val="2511387683"/>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604" y="274045"/>
            <a:ext cx="8228792"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604" y="1535476"/>
            <a:ext cx="4040372" cy="638978"/>
          </a:xfrm>
        </p:spPr>
        <p:txBody>
          <a:bodyPr anchor="b"/>
          <a:lstStyle>
            <a:lvl1pPr marL="0" indent="0">
              <a:buNone/>
              <a:defRPr sz="2100" b="1"/>
            </a:lvl1pPr>
            <a:lvl2pPr marL="391409" indent="0">
              <a:buNone/>
              <a:defRPr sz="1700" b="1"/>
            </a:lvl2pPr>
            <a:lvl3pPr marL="782818" indent="0">
              <a:buNone/>
              <a:defRPr sz="1500" b="1"/>
            </a:lvl3pPr>
            <a:lvl4pPr marL="1174227" indent="0">
              <a:buNone/>
              <a:defRPr sz="1400" b="1"/>
            </a:lvl4pPr>
            <a:lvl5pPr marL="1565636" indent="0">
              <a:buNone/>
              <a:defRPr sz="1400" b="1"/>
            </a:lvl5pPr>
            <a:lvl6pPr marL="1957045" indent="0">
              <a:buNone/>
              <a:defRPr sz="1400" b="1"/>
            </a:lvl6pPr>
            <a:lvl7pPr marL="2348454" indent="0">
              <a:buNone/>
              <a:defRPr sz="1400" b="1"/>
            </a:lvl7pPr>
            <a:lvl8pPr marL="2739862" indent="0">
              <a:buNone/>
              <a:defRPr sz="1400" b="1"/>
            </a:lvl8pPr>
            <a:lvl9pPr marL="3131271" indent="0">
              <a:buNone/>
              <a:defRPr sz="1400" b="1"/>
            </a:lvl9pPr>
          </a:lstStyle>
          <a:p>
            <a:pPr lvl="0"/>
            <a:r>
              <a:rPr lang="ru-RU" smtClean="0"/>
              <a:t>Образец текста</a:t>
            </a:r>
          </a:p>
        </p:txBody>
      </p:sp>
      <p:sp>
        <p:nvSpPr>
          <p:cNvPr id="4" name="Объект 3"/>
          <p:cNvSpPr>
            <a:spLocks noGrp="1"/>
          </p:cNvSpPr>
          <p:nvPr>
            <p:ph sz="half" idx="2"/>
          </p:nvPr>
        </p:nvSpPr>
        <p:spPr>
          <a:xfrm>
            <a:off x="457604" y="2174455"/>
            <a:ext cx="4040372" cy="3952301"/>
          </a:xfrm>
        </p:spPr>
        <p:txBody>
          <a:bodyPr/>
          <a:lstStyle>
            <a:lvl1pPr>
              <a:defRPr sz="2100"/>
            </a:lvl1pPr>
            <a:lvl2pPr>
              <a:defRPr sz="1700"/>
            </a:lvl2pPr>
            <a:lvl3pPr>
              <a:defRPr sz="15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4678" y="1535476"/>
            <a:ext cx="4041718" cy="638978"/>
          </a:xfrm>
        </p:spPr>
        <p:txBody>
          <a:bodyPr anchor="b"/>
          <a:lstStyle>
            <a:lvl1pPr marL="0" indent="0">
              <a:buNone/>
              <a:defRPr sz="2100" b="1"/>
            </a:lvl1pPr>
            <a:lvl2pPr marL="391409" indent="0">
              <a:buNone/>
              <a:defRPr sz="1700" b="1"/>
            </a:lvl2pPr>
            <a:lvl3pPr marL="782818" indent="0">
              <a:buNone/>
              <a:defRPr sz="1500" b="1"/>
            </a:lvl3pPr>
            <a:lvl4pPr marL="1174227" indent="0">
              <a:buNone/>
              <a:defRPr sz="1400" b="1"/>
            </a:lvl4pPr>
            <a:lvl5pPr marL="1565636" indent="0">
              <a:buNone/>
              <a:defRPr sz="1400" b="1"/>
            </a:lvl5pPr>
            <a:lvl6pPr marL="1957045" indent="0">
              <a:buNone/>
              <a:defRPr sz="1400" b="1"/>
            </a:lvl6pPr>
            <a:lvl7pPr marL="2348454" indent="0">
              <a:buNone/>
              <a:defRPr sz="1400" b="1"/>
            </a:lvl7pPr>
            <a:lvl8pPr marL="2739862" indent="0">
              <a:buNone/>
              <a:defRPr sz="1400" b="1"/>
            </a:lvl8pPr>
            <a:lvl9pPr marL="3131271" indent="0">
              <a:buNone/>
              <a:defRPr sz="1400" b="1"/>
            </a:lvl9pPr>
          </a:lstStyle>
          <a:p>
            <a:pPr lvl="0"/>
            <a:r>
              <a:rPr lang="ru-RU" smtClean="0"/>
              <a:t>Образец текста</a:t>
            </a:r>
          </a:p>
        </p:txBody>
      </p:sp>
      <p:sp>
        <p:nvSpPr>
          <p:cNvPr id="6" name="Объект 5"/>
          <p:cNvSpPr>
            <a:spLocks noGrp="1"/>
          </p:cNvSpPr>
          <p:nvPr>
            <p:ph sz="quarter" idx="4"/>
          </p:nvPr>
        </p:nvSpPr>
        <p:spPr>
          <a:xfrm>
            <a:off x="4644678" y="2174455"/>
            <a:ext cx="4041718" cy="3952301"/>
          </a:xfrm>
        </p:spPr>
        <p:txBody>
          <a:bodyPr/>
          <a:lstStyle>
            <a:lvl1pPr>
              <a:defRPr sz="2100"/>
            </a:lvl1pPr>
            <a:lvl2pPr>
              <a:defRPr sz="1700"/>
            </a:lvl2pPr>
            <a:lvl3pPr>
              <a:defRPr sz="15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solidFill>
                <a:srgbClr val="FFFFFF"/>
              </a:solidFill>
            </a:endParaRPr>
          </a:p>
        </p:txBody>
      </p:sp>
      <p:sp>
        <p:nvSpPr>
          <p:cNvPr id="8" name="Нижний колонтитул 7"/>
          <p:cNvSpPr>
            <a:spLocks noGrp="1"/>
          </p:cNvSpPr>
          <p:nvPr>
            <p:ph type="ftr" sz="quarter" idx="11"/>
          </p:nvPr>
        </p:nvSpPr>
        <p:spPr/>
        <p:txBody>
          <a:bodyPr/>
          <a:lstStyle>
            <a:lvl1pPr>
              <a:defRPr/>
            </a:lvl1pPr>
          </a:lstStyle>
          <a:p>
            <a:endParaRPr lang="ru-RU">
              <a:solidFill>
                <a:srgbClr val="FFFFFF"/>
              </a:solidFill>
            </a:endParaRPr>
          </a:p>
        </p:txBody>
      </p:sp>
      <p:sp>
        <p:nvSpPr>
          <p:cNvPr id="9" name="Номер слайда 8"/>
          <p:cNvSpPr>
            <a:spLocks noGrp="1"/>
          </p:cNvSpPr>
          <p:nvPr>
            <p:ph type="sldNum" sz="quarter" idx="12"/>
          </p:nvPr>
        </p:nvSpPr>
        <p:spPr/>
        <p:txBody>
          <a:bodyPr/>
          <a:lstStyle>
            <a:lvl1pPr>
              <a:defRPr/>
            </a:lvl1pPr>
          </a:lstStyle>
          <a:p>
            <a:fld id="{0A8E9027-A73F-4FEB-9CA3-E10A7F24686D}" type="slidenum">
              <a:rPr lang="ru-RU">
                <a:solidFill>
                  <a:srgbClr val="FFFFFF"/>
                </a:solidFill>
              </a:rPr>
              <a:pPr/>
              <a:t>‹#›</a:t>
            </a:fld>
            <a:endParaRPr lang="ru-RU">
              <a:solidFill>
                <a:srgbClr val="FFFFFF"/>
              </a:solidFill>
            </a:endParaRPr>
          </a:p>
        </p:txBody>
      </p:sp>
    </p:spTree>
    <p:extLst>
      <p:ext uri="{BB962C8B-B14F-4D97-AF65-F5344CB8AC3E}">
        <p14:creationId xmlns="" xmlns:p14="http://schemas.microsoft.com/office/powerpoint/2010/main" val="452173874"/>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lvl1pPr>
              <a:defRPr/>
            </a:lvl1pPr>
          </a:lstStyle>
          <a:p>
            <a:endParaRPr lang="es-E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s-E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72B48F0C-2347-4CC4-B987-E5B33D8A1EC7}"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156073985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solidFill>
                <a:srgbClr val="FFFFFF"/>
              </a:solidFill>
            </a:endParaRPr>
          </a:p>
        </p:txBody>
      </p:sp>
      <p:sp>
        <p:nvSpPr>
          <p:cNvPr id="4" name="Нижний колонтитул 3"/>
          <p:cNvSpPr>
            <a:spLocks noGrp="1"/>
          </p:cNvSpPr>
          <p:nvPr>
            <p:ph type="ftr" sz="quarter" idx="11"/>
          </p:nvPr>
        </p:nvSpPr>
        <p:spPr/>
        <p:txBody>
          <a:bodyPr/>
          <a:lstStyle>
            <a:lvl1pPr>
              <a:defRPr/>
            </a:lvl1pPr>
          </a:lstStyle>
          <a:p>
            <a:endParaRPr lang="ru-RU">
              <a:solidFill>
                <a:srgbClr val="FFFFFF"/>
              </a:solidFill>
            </a:endParaRPr>
          </a:p>
        </p:txBody>
      </p:sp>
      <p:sp>
        <p:nvSpPr>
          <p:cNvPr id="5" name="Номер слайда 4"/>
          <p:cNvSpPr>
            <a:spLocks noGrp="1"/>
          </p:cNvSpPr>
          <p:nvPr>
            <p:ph type="sldNum" sz="quarter" idx="12"/>
          </p:nvPr>
        </p:nvSpPr>
        <p:spPr/>
        <p:txBody>
          <a:bodyPr/>
          <a:lstStyle>
            <a:lvl1pPr>
              <a:defRPr/>
            </a:lvl1pPr>
          </a:lstStyle>
          <a:p>
            <a:fld id="{5BDCB9D1-4673-41D6-B133-F44D3659082A}" type="slidenum">
              <a:rPr lang="ru-RU">
                <a:solidFill>
                  <a:srgbClr val="FFFFFF"/>
                </a:solidFill>
              </a:rPr>
              <a:pPr/>
              <a:t>‹#›</a:t>
            </a:fld>
            <a:endParaRPr lang="ru-RU">
              <a:solidFill>
                <a:srgbClr val="FFFFFF"/>
              </a:solidFill>
            </a:endParaRPr>
          </a:p>
        </p:txBody>
      </p:sp>
    </p:spTree>
    <p:extLst>
      <p:ext uri="{BB962C8B-B14F-4D97-AF65-F5344CB8AC3E}">
        <p14:creationId xmlns="" xmlns:p14="http://schemas.microsoft.com/office/powerpoint/2010/main" val="3684056085"/>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solidFill>
                <a:srgbClr val="FFFFFF"/>
              </a:solidFill>
            </a:endParaRPr>
          </a:p>
        </p:txBody>
      </p:sp>
      <p:sp>
        <p:nvSpPr>
          <p:cNvPr id="3" name="Нижний колонтитул 2"/>
          <p:cNvSpPr>
            <a:spLocks noGrp="1"/>
          </p:cNvSpPr>
          <p:nvPr>
            <p:ph type="ftr" sz="quarter" idx="11"/>
          </p:nvPr>
        </p:nvSpPr>
        <p:spPr/>
        <p:txBody>
          <a:bodyPr/>
          <a:lstStyle>
            <a:lvl1pPr>
              <a:defRPr/>
            </a:lvl1pPr>
          </a:lstStyle>
          <a:p>
            <a:endParaRPr lang="ru-RU">
              <a:solidFill>
                <a:srgbClr val="FFFFFF"/>
              </a:solidFill>
            </a:endParaRPr>
          </a:p>
        </p:txBody>
      </p:sp>
      <p:sp>
        <p:nvSpPr>
          <p:cNvPr id="4" name="Номер слайда 3"/>
          <p:cNvSpPr>
            <a:spLocks noGrp="1"/>
          </p:cNvSpPr>
          <p:nvPr>
            <p:ph type="sldNum" sz="quarter" idx="12"/>
          </p:nvPr>
        </p:nvSpPr>
        <p:spPr/>
        <p:txBody>
          <a:bodyPr/>
          <a:lstStyle>
            <a:lvl1pPr>
              <a:defRPr/>
            </a:lvl1pPr>
          </a:lstStyle>
          <a:p>
            <a:fld id="{1110A53D-9B25-4340-B992-0EF3B5A6B174}" type="slidenum">
              <a:rPr lang="ru-RU">
                <a:solidFill>
                  <a:srgbClr val="FFFFFF"/>
                </a:solidFill>
              </a:rPr>
              <a:pPr/>
              <a:t>‹#›</a:t>
            </a:fld>
            <a:endParaRPr lang="ru-RU">
              <a:solidFill>
                <a:srgbClr val="FFFFFF"/>
              </a:solidFill>
            </a:endParaRPr>
          </a:p>
        </p:txBody>
      </p:sp>
    </p:spTree>
    <p:extLst>
      <p:ext uri="{BB962C8B-B14F-4D97-AF65-F5344CB8AC3E}">
        <p14:creationId xmlns="" xmlns:p14="http://schemas.microsoft.com/office/powerpoint/2010/main" val="2582324294"/>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604" y="272667"/>
            <a:ext cx="3008072" cy="1162280"/>
          </a:xfrm>
        </p:spPr>
        <p:txBody>
          <a:bodyPr anchor="b"/>
          <a:lstStyle>
            <a:lvl1pPr algn="l">
              <a:defRPr sz="1700" b="1"/>
            </a:lvl1pPr>
          </a:lstStyle>
          <a:p>
            <a:r>
              <a:rPr lang="ru-RU" smtClean="0"/>
              <a:t>Образец заголовка</a:t>
            </a:r>
            <a:endParaRPr lang="ru-RU"/>
          </a:p>
        </p:txBody>
      </p:sp>
      <p:sp>
        <p:nvSpPr>
          <p:cNvPr id="3" name="Объект 2"/>
          <p:cNvSpPr>
            <a:spLocks noGrp="1"/>
          </p:cNvSpPr>
          <p:nvPr>
            <p:ph idx="1"/>
          </p:nvPr>
        </p:nvSpPr>
        <p:spPr>
          <a:xfrm>
            <a:off x="3574694" y="272668"/>
            <a:ext cx="5111703" cy="5854088"/>
          </a:xfrm>
        </p:spPr>
        <p:txBody>
          <a:bodyPr/>
          <a:lstStyle>
            <a:lvl1pPr>
              <a:defRPr sz="2700"/>
            </a:lvl1pPr>
            <a:lvl2pPr>
              <a:defRPr sz="2400"/>
            </a:lvl2pPr>
            <a:lvl3pPr>
              <a:defRPr sz="2100"/>
            </a:lvl3pPr>
            <a:lvl4pPr>
              <a:defRPr sz="1700"/>
            </a:lvl4pPr>
            <a:lvl5pPr>
              <a:defRPr sz="1700"/>
            </a:lvl5pPr>
            <a:lvl6pPr>
              <a:defRPr sz="1700"/>
            </a:lvl6pPr>
            <a:lvl7pPr>
              <a:defRPr sz="1700"/>
            </a:lvl7pPr>
            <a:lvl8pPr>
              <a:defRPr sz="1700"/>
            </a:lvl8pPr>
            <a:lvl9pPr>
              <a:defRPr sz="17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604" y="1434947"/>
            <a:ext cx="3008072" cy="4691809"/>
          </a:xfrm>
        </p:spPr>
        <p:txBody>
          <a:bodyPr/>
          <a:lstStyle>
            <a:lvl1pPr marL="0" indent="0">
              <a:buNone/>
              <a:defRPr sz="1200"/>
            </a:lvl1pPr>
            <a:lvl2pPr marL="391409" indent="0">
              <a:buNone/>
              <a:defRPr sz="1000"/>
            </a:lvl2pPr>
            <a:lvl3pPr marL="782818" indent="0">
              <a:buNone/>
              <a:defRPr sz="900"/>
            </a:lvl3pPr>
            <a:lvl4pPr marL="1174227" indent="0">
              <a:buNone/>
              <a:defRPr sz="800"/>
            </a:lvl4pPr>
            <a:lvl5pPr marL="1565636" indent="0">
              <a:buNone/>
              <a:defRPr sz="800"/>
            </a:lvl5pPr>
            <a:lvl6pPr marL="1957045" indent="0">
              <a:buNone/>
              <a:defRPr sz="800"/>
            </a:lvl6pPr>
            <a:lvl7pPr marL="2348454" indent="0">
              <a:buNone/>
              <a:defRPr sz="800"/>
            </a:lvl7pPr>
            <a:lvl8pPr marL="2739862" indent="0">
              <a:buNone/>
              <a:defRPr sz="800"/>
            </a:lvl8pPr>
            <a:lvl9pPr marL="3131271" indent="0">
              <a:buNone/>
              <a:defRPr sz="8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solidFill>
                <a:srgbClr val="FFFFFF"/>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FFFFFF"/>
              </a:solidFill>
            </a:endParaRPr>
          </a:p>
        </p:txBody>
      </p:sp>
      <p:sp>
        <p:nvSpPr>
          <p:cNvPr id="7" name="Номер слайда 6"/>
          <p:cNvSpPr>
            <a:spLocks noGrp="1"/>
          </p:cNvSpPr>
          <p:nvPr>
            <p:ph type="sldNum" sz="quarter" idx="12"/>
          </p:nvPr>
        </p:nvSpPr>
        <p:spPr/>
        <p:txBody>
          <a:bodyPr/>
          <a:lstStyle>
            <a:lvl1pPr>
              <a:defRPr/>
            </a:lvl1pPr>
          </a:lstStyle>
          <a:p>
            <a:fld id="{82BDB975-3E59-48EA-92BB-DF4C1F5C377B}" type="slidenum">
              <a:rPr lang="ru-RU">
                <a:solidFill>
                  <a:srgbClr val="FFFFFF"/>
                </a:solidFill>
              </a:rPr>
              <a:pPr/>
              <a:t>‹#›</a:t>
            </a:fld>
            <a:endParaRPr lang="ru-RU">
              <a:solidFill>
                <a:srgbClr val="FFFFFF"/>
              </a:solidFill>
            </a:endParaRPr>
          </a:p>
        </p:txBody>
      </p:sp>
    </p:spTree>
    <p:extLst>
      <p:ext uri="{BB962C8B-B14F-4D97-AF65-F5344CB8AC3E}">
        <p14:creationId xmlns="" xmlns:p14="http://schemas.microsoft.com/office/powerpoint/2010/main" val="4053471348"/>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730" y="4800600"/>
            <a:ext cx="5485862" cy="567369"/>
          </a:xfrm>
        </p:spPr>
        <p:txBody>
          <a:bodyPr anchor="b"/>
          <a:lstStyle>
            <a:lvl1pPr algn="l">
              <a:defRPr sz="1700" b="1"/>
            </a:lvl1pPr>
          </a:lstStyle>
          <a:p>
            <a:r>
              <a:rPr lang="ru-RU" smtClean="0"/>
              <a:t>Образец заголовка</a:t>
            </a:r>
            <a:endParaRPr lang="ru-RU"/>
          </a:p>
        </p:txBody>
      </p:sp>
      <p:sp>
        <p:nvSpPr>
          <p:cNvPr id="3" name="Рисунок 2"/>
          <p:cNvSpPr>
            <a:spLocks noGrp="1"/>
          </p:cNvSpPr>
          <p:nvPr>
            <p:ph type="pic" idx="1"/>
          </p:nvPr>
        </p:nvSpPr>
        <p:spPr>
          <a:xfrm>
            <a:off x="1792730" y="612814"/>
            <a:ext cx="5485862" cy="4114800"/>
          </a:xfrm>
        </p:spPr>
        <p:txBody>
          <a:bodyPr/>
          <a:lstStyle>
            <a:lvl1pPr marL="0" indent="0">
              <a:buNone/>
              <a:defRPr sz="2700"/>
            </a:lvl1pPr>
            <a:lvl2pPr marL="391409" indent="0">
              <a:buNone/>
              <a:defRPr sz="2400"/>
            </a:lvl2pPr>
            <a:lvl3pPr marL="782818" indent="0">
              <a:buNone/>
              <a:defRPr sz="2100"/>
            </a:lvl3pPr>
            <a:lvl4pPr marL="1174227" indent="0">
              <a:buNone/>
              <a:defRPr sz="1700"/>
            </a:lvl4pPr>
            <a:lvl5pPr marL="1565636" indent="0">
              <a:buNone/>
              <a:defRPr sz="1700"/>
            </a:lvl5pPr>
            <a:lvl6pPr marL="1957045" indent="0">
              <a:buNone/>
              <a:defRPr sz="1700"/>
            </a:lvl6pPr>
            <a:lvl7pPr marL="2348454" indent="0">
              <a:buNone/>
              <a:defRPr sz="1700"/>
            </a:lvl7pPr>
            <a:lvl8pPr marL="2739862" indent="0">
              <a:buNone/>
              <a:defRPr sz="1700"/>
            </a:lvl8pPr>
            <a:lvl9pPr marL="3131271" indent="0">
              <a:buNone/>
              <a:defRPr sz="1700"/>
            </a:lvl9pPr>
          </a:lstStyle>
          <a:p>
            <a:endParaRPr lang="ru-RU"/>
          </a:p>
        </p:txBody>
      </p:sp>
      <p:sp>
        <p:nvSpPr>
          <p:cNvPr id="4" name="Текст 3"/>
          <p:cNvSpPr>
            <a:spLocks noGrp="1"/>
          </p:cNvSpPr>
          <p:nvPr>
            <p:ph type="body" sz="half" idx="2"/>
          </p:nvPr>
        </p:nvSpPr>
        <p:spPr>
          <a:xfrm>
            <a:off x="1792730" y="5367969"/>
            <a:ext cx="5485862" cy="804231"/>
          </a:xfrm>
        </p:spPr>
        <p:txBody>
          <a:bodyPr/>
          <a:lstStyle>
            <a:lvl1pPr marL="0" indent="0">
              <a:buNone/>
              <a:defRPr sz="1200"/>
            </a:lvl1pPr>
            <a:lvl2pPr marL="391409" indent="0">
              <a:buNone/>
              <a:defRPr sz="1000"/>
            </a:lvl2pPr>
            <a:lvl3pPr marL="782818" indent="0">
              <a:buNone/>
              <a:defRPr sz="900"/>
            </a:lvl3pPr>
            <a:lvl4pPr marL="1174227" indent="0">
              <a:buNone/>
              <a:defRPr sz="800"/>
            </a:lvl4pPr>
            <a:lvl5pPr marL="1565636" indent="0">
              <a:buNone/>
              <a:defRPr sz="800"/>
            </a:lvl5pPr>
            <a:lvl6pPr marL="1957045" indent="0">
              <a:buNone/>
              <a:defRPr sz="800"/>
            </a:lvl6pPr>
            <a:lvl7pPr marL="2348454" indent="0">
              <a:buNone/>
              <a:defRPr sz="800"/>
            </a:lvl7pPr>
            <a:lvl8pPr marL="2739862" indent="0">
              <a:buNone/>
              <a:defRPr sz="800"/>
            </a:lvl8pPr>
            <a:lvl9pPr marL="3131271" indent="0">
              <a:buNone/>
              <a:defRPr sz="8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solidFill>
                <a:srgbClr val="FFFFFF"/>
              </a:solidFill>
            </a:endParaRPr>
          </a:p>
        </p:txBody>
      </p:sp>
      <p:sp>
        <p:nvSpPr>
          <p:cNvPr id="6" name="Нижний колонтитул 5"/>
          <p:cNvSpPr>
            <a:spLocks noGrp="1"/>
          </p:cNvSpPr>
          <p:nvPr>
            <p:ph type="ftr" sz="quarter" idx="11"/>
          </p:nvPr>
        </p:nvSpPr>
        <p:spPr/>
        <p:txBody>
          <a:bodyPr/>
          <a:lstStyle>
            <a:lvl1pPr>
              <a:defRPr/>
            </a:lvl1pPr>
          </a:lstStyle>
          <a:p>
            <a:endParaRPr lang="ru-RU">
              <a:solidFill>
                <a:srgbClr val="FFFFFF"/>
              </a:solidFill>
            </a:endParaRPr>
          </a:p>
        </p:txBody>
      </p:sp>
      <p:sp>
        <p:nvSpPr>
          <p:cNvPr id="7" name="Номер слайда 6"/>
          <p:cNvSpPr>
            <a:spLocks noGrp="1"/>
          </p:cNvSpPr>
          <p:nvPr>
            <p:ph type="sldNum" sz="quarter" idx="12"/>
          </p:nvPr>
        </p:nvSpPr>
        <p:spPr/>
        <p:txBody>
          <a:bodyPr/>
          <a:lstStyle>
            <a:lvl1pPr>
              <a:defRPr/>
            </a:lvl1pPr>
          </a:lstStyle>
          <a:p>
            <a:fld id="{208C6167-6211-444D-BED6-E860D2485EAC}" type="slidenum">
              <a:rPr lang="ru-RU">
                <a:solidFill>
                  <a:srgbClr val="FFFFFF"/>
                </a:solidFill>
              </a:rPr>
              <a:pPr/>
              <a:t>‹#›</a:t>
            </a:fld>
            <a:endParaRPr lang="ru-RU">
              <a:solidFill>
                <a:srgbClr val="FFFFFF"/>
              </a:solidFill>
            </a:endParaRPr>
          </a:p>
        </p:txBody>
      </p:sp>
    </p:spTree>
    <p:extLst>
      <p:ext uri="{BB962C8B-B14F-4D97-AF65-F5344CB8AC3E}">
        <p14:creationId xmlns="" xmlns:p14="http://schemas.microsoft.com/office/powerpoint/2010/main" val="3735945164"/>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FFFFFF"/>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FFFFFF"/>
              </a:solidFill>
            </a:endParaRPr>
          </a:p>
        </p:txBody>
      </p:sp>
      <p:sp>
        <p:nvSpPr>
          <p:cNvPr id="6" name="Номер слайда 5"/>
          <p:cNvSpPr>
            <a:spLocks noGrp="1"/>
          </p:cNvSpPr>
          <p:nvPr>
            <p:ph type="sldNum" sz="quarter" idx="12"/>
          </p:nvPr>
        </p:nvSpPr>
        <p:spPr/>
        <p:txBody>
          <a:bodyPr/>
          <a:lstStyle>
            <a:lvl1pPr>
              <a:defRPr/>
            </a:lvl1pPr>
          </a:lstStyle>
          <a:p>
            <a:fld id="{BFD54292-6CE6-4A24-8070-269EF76A48E0}" type="slidenum">
              <a:rPr lang="ru-RU">
                <a:solidFill>
                  <a:srgbClr val="FFFFFF"/>
                </a:solidFill>
              </a:rPr>
              <a:pPr/>
              <a:t>‹#›</a:t>
            </a:fld>
            <a:endParaRPr lang="ru-RU">
              <a:solidFill>
                <a:srgbClr val="FFFFFF"/>
              </a:solidFill>
            </a:endParaRPr>
          </a:p>
        </p:txBody>
      </p:sp>
    </p:spTree>
    <p:extLst>
      <p:ext uri="{BB962C8B-B14F-4D97-AF65-F5344CB8AC3E}">
        <p14:creationId xmlns="" xmlns:p14="http://schemas.microsoft.com/office/powerpoint/2010/main" val="212535924"/>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871" y="278176"/>
            <a:ext cx="2056525" cy="5852711"/>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604" y="278176"/>
            <a:ext cx="6043062" cy="585271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solidFill>
                <a:srgbClr val="FFFFFF"/>
              </a:solidFill>
            </a:endParaRPr>
          </a:p>
        </p:txBody>
      </p:sp>
      <p:sp>
        <p:nvSpPr>
          <p:cNvPr id="5" name="Нижний колонтитул 4"/>
          <p:cNvSpPr>
            <a:spLocks noGrp="1"/>
          </p:cNvSpPr>
          <p:nvPr>
            <p:ph type="ftr" sz="quarter" idx="11"/>
          </p:nvPr>
        </p:nvSpPr>
        <p:spPr/>
        <p:txBody>
          <a:bodyPr/>
          <a:lstStyle>
            <a:lvl1pPr>
              <a:defRPr/>
            </a:lvl1pPr>
          </a:lstStyle>
          <a:p>
            <a:endParaRPr lang="ru-RU">
              <a:solidFill>
                <a:srgbClr val="FFFFFF"/>
              </a:solidFill>
            </a:endParaRPr>
          </a:p>
        </p:txBody>
      </p:sp>
      <p:sp>
        <p:nvSpPr>
          <p:cNvPr id="6" name="Номер слайда 5"/>
          <p:cNvSpPr>
            <a:spLocks noGrp="1"/>
          </p:cNvSpPr>
          <p:nvPr>
            <p:ph type="sldNum" sz="quarter" idx="12"/>
          </p:nvPr>
        </p:nvSpPr>
        <p:spPr/>
        <p:txBody>
          <a:bodyPr/>
          <a:lstStyle>
            <a:lvl1pPr>
              <a:defRPr/>
            </a:lvl1pPr>
          </a:lstStyle>
          <a:p>
            <a:fld id="{C72CDDCD-5488-4F64-AA2E-7E6FDA5240D8}" type="slidenum">
              <a:rPr lang="ru-RU">
                <a:solidFill>
                  <a:srgbClr val="FFFFFF"/>
                </a:solidFill>
              </a:rPr>
              <a:pPr/>
              <a:t>‹#›</a:t>
            </a:fld>
            <a:endParaRPr lang="ru-RU">
              <a:solidFill>
                <a:srgbClr val="FFFFFF"/>
              </a:solidFill>
            </a:endParaRPr>
          </a:p>
        </p:txBody>
      </p:sp>
    </p:spTree>
    <p:extLst>
      <p:ext uri="{BB962C8B-B14F-4D97-AF65-F5344CB8AC3E}">
        <p14:creationId xmlns="" xmlns:p14="http://schemas.microsoft.com/office/powerpoint/2010/main" val="769015822"/>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Объект 1"/>
          <p:cNvSpPr>
            <a:spLocks noGrp="1"/>
          </p:cNvSpPr>
          <p:nvPr>
            <p:ph/>
          </p:nvPr>
        </p:nvSpPr>
        <p:spPr>
          <a:xfrm>
            <a:off x="457604" y="278176"/>
            <a:ext cx="8228792" cy="585271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Дата 2"/>
          <p:cNvSpPr>
            <a:spLocks noGrp="1"/>
          </p:cNvSpPr>
          <p:nvPr>
            <p:ph type="dt" sz="half" idx="10"/>
          </p:nvPr>
        </p:nvSpPr>
        <p:spPr>
          <a:xfrm>
            <a:off x="457604" y="6243810"/>
            <a:ext cx="2133242" cy="457200"/>
          </a:xfrm>
        </p:spPr>
        <p:txBody>
          <a:bodyPr/>
          <a:lstStyle>
            <a:lvl1pPr>
              <a:defRPr/>
            </a:lvl1pPr>
          </a:lstStyle>
          <a:p>
            <a:endParaRPr lang="ru-RU">
              <a:solidFill>
                <a:srgbClr val="FFFFFF"/>
              </a:solidFill>
            </a:endParaRPr>
          </a:p>
        </p:txBody>
      </p:sp>
      <p:sp>
        <p:nvSpPr>
          <p:cNvPr id="4" name="Нижний колонтитул 3"/>
          <p:cNvSpPr>
            <a:spLocks noGrp="1"/>
          </p:cNvSpPr>
          <p:nvPr>
            <p:ph type="ftr" sz="quarter" idx="11"/>
          </p:nvPr>
        </p:nvSpPr>
        <p:spPr>
          <a:xfrm>
            <a:off x="3123819" y="6247941"/>
            <a:ext cx="2896363" cy="457200"/>
          </a:xfrm>
        </p:spPr>
        <p:txBody>
          <a:bodyPr/>
          <a:lstStyle>
            <a:lvl1pPr>
              <a:defRPr/>
            </a:lvl1pPr>
          </a:lstStyle>
          <a:p>
            <a:endParaRPr lang="ru-RU">
              <a:solidFill>
                <a:srgbClr val="FFFFFF"/>
              </a:solidFill>
            </a:endParaRPr>
          </a:p>
        </p:txBody>
      </p:sp>
      <p:sp>
        <p:nvSpPr>
          <p:cNvPr id="5" name="Номер слайда 4"/>
          <p:cNvSpPr>
            <a:spLocks noGrp="1"/>
          </p:cNvSpPr>
          <p:nvPr>
            <p:ph type="sldNum" sz="quarter" idx="12"/>
          </p:nvPr>
        </p:nvSpPr>
        <p:spPr>
          <a:xfrm>
            <a:off x="6553156" y="6243810"/>
            <a:ext cx="2133241" cy="457200"/>
          </a:xfrm>
        </p:spPr>
        <p:txBody>
          <a:bodyPr/>
          <a:lstStyle>
            <a:lvl1pPr>
              <a:defRPr/>
            </a:lvl1pPr>
          </a:lstStyle>
          <a:p>
            <a:fld id="{E007082D-5D66-46D3-9AC1-E26678490555}" type="slidenum">
              <a:rPr lang="ru-RU">
                <a:solidFill>
                  <a:srgbClr val="FFFFFF"/>
                </a:solidFill>
              </a:rPr>
              <a:pPr/>
              <a:t>‹#›</a:t>
            </a:fld>
            <a:endParaRPr lang="ru-RU">
              <a:solidFill>
                <a:srgbClr val="FFFFFF"/>
              </a:solidFill>
            </a:endParaRPr>
          </a:p>
        </p:txBody>
      </p:sp>
    </p:spTree>
    <p:extLst>
      <p:ext uri="{BB962C8B-B14F-4D97-AF65-F5344CB8AC3E}">
        <p14:creationId xmlns="" xmlns:p14="http://schemas.microsoft.com/office/powerpoint/2010/main" val="2075928101"/>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18DB758-D842-4591-AFE4-66D79A008687}" type="slidenum">
              <a:rPr lang="ru-RU">
                <a:solidFill>
                  <a:srgbClr val="000000"/>
                </a:solidFill>
              </a:rPr>
              <a:pPr>
                <a:defRPr/>
              </a:pPr>
              <a:t>‹#›</a:t>
            </a:fld>
            <a:endParaRPr lang="ru-RU">
              <a:solidFill>
                <a:srgbClr val="000000"/>
              </a:solidFill>
            </a:endParaRPr>
          </a:p>
        </p:txBody>
      </p:sp>
    </p:spTree>
    <p:extLst>
      <p:ext uri="{BB962C8B-B14F-4D97-AF65-F5344CB8AC3E}">
        <p14:creationId xmlns="" xmlns:p14="http://schemas.microsoft.com/office/powerpoint/2010/main" val="345158270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04FDCC9-2B2E-46E8-B145-2D484B7D69FC}" type="slidenum">
              <a:rPr lang="ru-RU">
                <a:solidFill>
                  <a:srgbClr val="000000"/>
                </a:solidFill>
              </a:rPr>
              <a:pPr>
                <a:defRPr/>
              </a:pPr>
              <a:t>‹#›</a:t>
            </a:fld>
            <a:endParaRPr lang="ru-RU">
              <a:solidFill>
                <a:srgbClr val="000000"/>
              </a:solidFill>
            </a:endParaRPr>
          </a:p>
        </p:txBody>
      </p:sp>
    </p:spTree>
    <p:extLst>
      <p:ext uri="{BB962C8B-B14F-4D97-AF65-F5344CB8AC3E}">
        <p14:creationId xmlns="" xmlns:p14="http://schemas.microsoft.com/office/powerpoint/2010/main" val="2718495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FBFA71F-E8F5-4D1E-9EAA-CD24FE3DF537}" type="slidenum">
              <a:rPr lang="ru-RU">
                <a:solidFill>
                  <a:srgbClr val="000000"/>
                </a:solidFill>
              </a:rPr>
              <a:pPr>
                <a:defRPr/>
              </a:pPr>
              <a:t>‹#›</a:t>
            </a:fld>
            <a:endParaRPr lang="ru-RU">
              <a:solidFill>
                <a:srgbClr val="000000"/>
              </a:solidFill>
            </a:endParaRPr>
          </a:p>
        </p:txBody>
      </p:sp>
    </p:spTree>
    <p:extLst>
      <p:ext uri="{BB962C8B-B14F-4D97-AF65-F5344CB8AC3E}">
        <p14:creationId xmlns="" xmlns:p14="http://schemas.microsoft.com/office/powerpoint/2010/main" val="799551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lvl1pPr>
              <a:defRPr/>
            </a:lvl1pPr>
          </a:lstStyle>
          <a:p>
            <a:endParaRPr lang="es-ES">
              <a:solidFill>
                <a:srgbClr val="000000"/>
              </a:solidFill>
            </a:endParaRPr>
          </a:p>
        </p:txBody>
      </p:sp>
      <p:sp>
        <p:nvSpPr>
          <p:cNvPr id="8" name="Нижний колонтитул 7"/>
          <p:cNvSpPr>
            <a:spLocks noGrp="1"/>
          </p:cNvSpPr>
          <p:nvPr>
            <p:ph type="ftr" sz="quarter" idx="11"/>
          </p:nvPr>
        </p:nvSpPr>
        <p:spPr/>
        <p:txBody>
          <a:bodyPr/>
          <a:lstStyle>
            <a:lvl1pPr>
              <a:defRPr/>
            </a:lvl1pPr>
          </a:lstStyle>
          <a:p>
            <a:endParaRPr lang="es-ES">
              <a:solidFill>
                <a:srgbClr val="000000"/>
              </a:solidFill>
            </a:endParaRPr>
          </a:p>
        </p:txBody>
      </p:sp>
      <p:sp>
        <p:nvSpPr>
          <p:cNvPr id="9" name="Номер слайда 8"/>
          <p:cNvSpPr>
            <a:spLocks noGrp="1"/>
          </p:cNvSpPr>
          <p:nvPr>
            <p:ph type="sldNum" sz="quarter" idx="12"/>
          </p:nvPr>
        </p:nvSpPr>
        <p:spPr/>
        <p:txBody>
          <a:bodyPr/>
          <a:lstStyle>
            <a:lvl1pPr>
              <a:defRPr/>
            </a:lvl1pPr>
          </a:lstStyle>
          <a:p>
            <a:fld id="{0798C160-2751-40DD-9D55-CC60FBD637FC}"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361092588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E7C7DE8-F3C1-4D32-A053-33690D4C5A35}" type="slidenum">
              <a:rPr lang="ru-RU">
                <a:solidFill>
                  <a:srgbClr val="000000"/>
                </a:solidFill>
              </a:rPr>
              <a:pPr>
                <a:defRPr/>
              </a:pPr>
              <a:t>‹#›</a:t>
            </a:fld>
            <a:endParaRPr lang="ru-RU">
              <a:solidFill>
                <a:srgbClr val="000000"/>
              </a:solidFill>
            </a:endParaRPr>
          </a:p>
        </p:txBody>
      </p:sp>
    </p:spTree>
    <p:extLst>
      <p:ext uri="{BB962C8B-B14F-4D97-AF65-F5344CB8AC3E}">
        <p14:creationId xmlns="" xmlns:p14="http://schemas.microsoft.com/office/powerpoint/2010/main" val="7958702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63E6A021-24FA-4D19-9A92-80A2972B7856}" type="slidenum">
              <a:rPr lang="ru-RU">
                <a:solidFill>
                  <a:srgbClr val="000000"/>
                </a:solidFill>
              </a:rPr>
              <a:pPr>
                <a:defRPr/>
              </a:pPr>
              <a:t>‹#›</a:t>
            </a:fld>
            <a:endParaRPr lang="ru-RU">
              <a:solidFill>
                <a:srgbClr val="000000"/>
              </a:solidFill>
            </a:endParaRPr>
          </a:p>
        </p:txBody>
      </p:sp>
    </p:spTree>
    <p:extLst>
      <p:ext uri="{BB962C8B-B14F-4D97-AF65-F5344CB8AC3E}">
        <p14:creationId xmlns="" xmlns:p14="http://schemas.microsoft.com/office/powerpoint/2010/main" val="243544710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3B39AF00-5E24-43F7-8177-41988F05344B}" type="slidenum">
              <a:rPr lang="ru-RU">
                <a:solidFill>
                  <a:srgbClr val="000000"/>
                </a:solidFill>
              </a:rPr>
              <a:pPr>
                <a:defRPr/>
              </a:pPr>
              <a:t>‹#›</a:t>
            </a:fld>
            <a:endParaRPr lang="ru-RU">
              <a:solidFill>
                <a:srgbClr val="000000"/>
              </a:solidFill>
            </a:endParaRPr>
          </a:p>
        </p:txBody>
      </p:sp>
    </p:spTree>
    <p:extLst>
      <p:ext uri="{BB962C8B-B14F-4D97-AF65-F5344CB8AC3E}">
        <p14:creationId xmlns="" xmlns:p14="http://schemas.microsoft.com/office/powerpoint/2010/main" val="36002514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9AE4203D-9D20-42C4-A081-FFA978723256}" type="slidenum">
              <a:rPr lang="ru-RU">
                <a:solidFill>
                  <a:srgbClr val="000000"/>
                </a:solidFill>
              </a:rPr>
              <a:pPr>
                <a:defRPr/>
              </a:pPr>
              <a:t>‹#›</a:t>
            </a:fld>
            <a:endParaRPr lang="ru-RU">
              <a:solidFill>
                <a:srgbClr val="000000"/>
              </a:solidFill>
            </a:endParaRPr>
          </a:p>
        </p:txBody>
      </p:sp>
    </p:spTree>
    <p:extLst>
      <p:ext uri="{BB962C8B-B14F-4D97-AF65-F5344CB8AC3E}">
        <p14:creationId xmlns="" xmlns:p14="http://schemas.microsoft.com/office/powerpoint/2010/main" val="158806985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9EF46DA-A4C8-4F49-AA74-714CDCF0325C}" type="slidenum">
              <a:rPr lang="ru-RU">
                <a:solidFill>
                  <a:srgbClr val="000000"/>
                </a:solidFill>
              </a:rPr>
              <a:pPr>
                <a:defRPr/>
              </a:pPr>
              <a:t>‹#›</a:t>
            </a:fld>
            <a:endParaRPr lang="ru-RU">
              <a:solidFill>
                <a:srgbClr val="000000"/>
              </a:solidFill>
            </a:endParaRPr>
          </a:p>
        </p:txBody>
      </p:sp>
    </p:spTree>
    <p:extLst>
      <p:ext uri="{BB962C8B-B14F-4D97-AF65-F5344CB8AC3E}">
        <p14:creationId xmlns="" xmlns:p14="http://schemas.microsoft.com/office/powerpoint/2010/main" val="149695337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4847FDA-6805-4A2E-9862-14CF923AC7F8}" type="slidenum">
              <a:rPr lang="ru-RU">
                <a:solidFill>
                  <a:srgbClr val="000000"/>
                </a:solidFill>
              </a:rPr>
              <a:pPr>
                <a:defRPr/>
              </a:pPr>
              <a:t>‹#›</a:t>
            </a:fld>
            <a:endParaRPr lang="ru-RU">
              <a:solidFill>
                <a:srgbClr val="000000"/>
              </a:solidFill>
            </a:endParaRPr>
          </a:p>
        </p:txBody>
      </p:sp>
    </p:spTree>
    <p:extLst>
      <p:ext uri="{BB962C8B-B14F-4D97-AF65-F5344CB8AC3E}">
        <p14:creationId xmlns="" xmlns:p14="http://schemas.microsoft.com/office/powerpoint/2010/main" val="351776285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AB288BB-A35F-46F9-97CF-43E900918FF6}" type="slidenum">
              <a:rPr lang="ru-RU">
                <a:solidFill>
                  <a:srgbClr val="000000"/>
                </a:solidFill>
              </a:rPr>
              <a:pPr>
                <a:defRPr/>
              </a:pPr>
              <a:t>‹#›</a:t>
            </a:fld>
            <a:endParaRPr lang="ru-RU">
              <a:solidFill>
                <a:srgbClr val="000000"/>
              </a:solidFill>
            </a:endParaRPr>
          </a:p>
        </p:txBody>
      </p:sp>
    </p:spTree>
    <p:extLst>
      <p:ext uri="{BB962C8B-B14F-4D97-AF65-F5344CB8AC3E}">
        <p14:creationId xmlns="" xmlns:p14="http://schemas.microsoft.com/office/powerpoint/2010/main" val="325548303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41BF8AC-DA00-46C9-86A5-65D5509DDCAD}" type="slidenum">
              <a:rPr lang="ru-RU">
                <a:solidFill>
                  <a:srgbClr val="000000"/>
                </a:solidFill>
              </a:rPr>
              <a:pPr>
                <a:defRPr/>
              </a:pPr>
              <a:t>‹#›</a:t>
            </a:fld>
            <a:endParaRPr lang="ru-RU">
              <a:solidFill>
                <a:srgbClr val="000000"/>
              </a:solidFill>
            </a:endParaRPr>
          </a:p>
        </p:txBody>
      </p:sp>
    </p:spTree>
    <p:extLst>
      <p:ext uri="{BB962C8B-B14F-4D97-AF65-F5344CB8AC3E}">
        <p14:creationId xmlns="" xmlns:p14="http://schemas.microsoft.com/office/powerpoint/2010/main" val="29986527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solidFill>
                  <a:srgbClr val="696464"/>
                </a:solidFill>
              </a:rPr>
              <a:pPr/>
              <a:t>20.02.2018</a:t>
            </a:fld>
            <a:endParaRPr lang="ru-RU">
              <a:solidFill>
                <a:srgbClr val="696464"/>
              </a:solidFill>
            </a:endParaRPr>
          </a:p>
        </p:txBody>
      </p:sp>
      <p:sp>
        <p:nvSpPr>
          <p:cNvPr id="17" name="Нижний колонтитул 16"/>
          <p:cNvSpPr>
            <a:spLocks noGrp="1"/>
          </p:cNvSpPr>
          <p:nvPr>
            <p:ph type="ftr" sz="quarter" idx="11"/>
          </p:nvPr>
        </p:nvSpPr>
        <p:spPr/>
        <p:txBody>
          <a:bodyPr/>
          <a:lstStyle/>
          <a:p>
            <a:endParaRPr lang="ru-RU">
              <a:solidFill>
                <a:srgbClr val="696464"/>
              </a:solidFill>
            </a:endParaRPr>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725C68B6-61C2-468F-89AB-4B9F7531AA68}"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extLst>
      <p:ext uri="{BB962C8B-B14F-4D97-AF65-F5344CB8AC3E}">
        <p14:creationId xmlns="" xmlns:p14="http://schemas.microsoft.com/office/powerpoint/2010/main" val="4034118815"/>
      </p:ext>
    </p:extLst>
  </p:cSld>
  <p:clrMapOvr>
    <a:overrideClrMapping bg1="lt1" tx1="dk1" bg2="lt2" tx2="dk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solidFill>
                  <a:srgbClr val="696464"/>
                </a:solidFill>
              </a:rPr>
              <a:pPr/>
              <a:t>20.02.2018</a:t>
            </a:fld>
            <a:endParaRPr lang="ru-RU">
              <a:solidFill>
                <a:srgbClr val="696464"/>
              </a:solidFill>
            </a:endParaRPr>
          </a:p>
        </p:txBody>
      </p:sp>
      <p:sp>
        <p:nvSpPr>
          <p:cNvPr id="5" name="Нижний колонтитул 4"/>
          <p:cNvSpPr>
            <a:spLocks noGrp="1"/>
          </p:cNvSpPr>
          <p:nvPr>
            <p:ph type="ftr" sz="quarter" idx="11"/>
          </p:nvPr>
        </p:nvSpPr>
        <p:spPr/>
        <p:txBody>
          <a:bodyPr/>
          <a:lstStyle/>
          <a:p>
            <a:endParaRPr lang="ru-RU">
              <a:solidFill>
                <a:srgbClr val="696464"/>
              </a:solidFill>
            </a:endParaRPr>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extLst>
      <p:ext uri="{BB962C8B-B14F-4D97-AF65-F5344CB8AC3E}">
        <p14:creationId xmlns="" xmlns:p14="http://schemas.microsoft.com/office/powerpoint/2010/main" val="2538571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lvl1pPr>
              <a:defRPr/>
            </a:lvl1pPr>
          </a:lstStyle>
          <a:p>
            <a:endParaRPr lang="es-ES">
              <a:solidFill>
                <a:srgbClr val="000000"/>
              </a:solidFill>
            </a:endParaRPr>
          </a:p>
        </p:txBody>
      </p:sp>
      <p:sp>
        <p:nvSpPr>
          <p:cNvPr id="4" name="Нижний колонтитул 3"/>
          <p:cNvSpPr>
            <a:spLocks noGrp="1"/>
          </p:cNvSpPr>
          <p:nvPr>
            <p:ph type="ftr" sz="quarter" idx="11"/>
          </p:nvPr>
        </p:nvSpPr>
        <p:spPr/>
        <p:txBody>
          <a:bodyPr/>
          <a:lstStyle>
            <a:lvl1pPr>
              <a:defRPr/>
            </a:lvl1pPr>
          </a:lstStyle>
          <a:p>
            <a:endParaRPr lang="es-ES">
              <a:solidFill>
                <a:srgbClr val="000000"/>
              </a:solidFill>
            </a:endParaRPr>
          </a:p>
        </p:txBody>
      </p:sp>
      <p:sp>
        <p:nvSpPr>
          <p:cNvPr id="5" name="Номер слайда 4"/>
          <p:cNvSpPr>
            <a:spLocks noGrp="1"/>
          </p:cNvSpPr>
          <p:nvPr>
            <p:ph type="sldNum" sz="quarter" idx="12"/>
          </p:nvPr>
        </p:nvSpPr>
        <p:spPr/>
        <p:txBody>
          <a:bodyPr/>
          <a:lstStyle>
            <a:lvl1pPr>
              <a:defRPr/>
            </a:lvl1pPr>
          </a:lstStyle>
          <a:p>
            <a:fld id="{EA119471-85B8-40D8-B14D-4878BC5CD896}"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341183904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solidFill>
                  <a:srgbClr val="696464"/>
                </a:solidFill>
              </a:rPr>
              <a:pPr/>
              <a:t>20.02.2018</a:t>
            </a:fld>
            <a:endParaRPr lang="ru-RU">
              <a:solidFill>
                <a:srgbClr val="696464"/>
              </a:solidFill>
            </a:endParaRPr>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solidFill>
                <a:srgbClr val="696464"/>
              </a:solidFill>
            </a:endParaRPr>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6" name="Номер слайда 5"/>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Tree>
    <p:extLst>
      <p:ext uri="{BB962C8B-B14F-4D97-AF65-F5344CB8AC3E}">
        <p14:creationId xmlns="" xmlns:p14="http://schemas.microsoft.com/office/powerpoint/2010/main" val="223479635"/>
      </p:ext>
    </p:extLst>
  </p:cSld>
  <p:clrMapOvr>
    <a:overrideClrMapping bg1="lt1" tx1="dk1" bg2="lt2" tx2="dk2" accent1="accent1" accent2="accent2" accent3="accent3" accent4="accent4" accent5="accent5" accent6="accent6" hlink="hlink" folHlink="folHlink"/>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solidFill>
                  <a:srgbClr val="696464"/>
                </a:solidFill>
              </a:rPr>
              <a:pPr/>
              <a:t>20.02.2018</a:t>
            </a:fld>
            <a:endParaRPr lang="ru-RU">
              <a:solidFill>
                <a:srgbClr val="696464"/>
              </a:solidFill>
            </a:endParaRPr>
          </a:p>
        </p:txBody>
      </p:sp>
      <p:sp>
        <p:nvSpPr>
          <p:cNvPr id="6" name="Нижний колонтитул 5"/>
          <p:cNvSpPr>
            <a:spLocks noGrp="1"/>
          </p:cNvSpPr>
          <p:nvPr>
            <p:ph type="ftr" sz="quarter" idx="11"/>
          </p:nvPr>
        </p:nvSpPr>
        <p:spPr/>
        <p:txBody>
          <a:bodyPr/>
          <a:lstStyle/>
          <a:p>
            <a:endParaRPr lang="ru-RU">
              <a:solidFill>
                <a:srgbClr val="696464"/>
              </a:solidFill>
            </a:endParaRPr>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extLst>
      <p:ext uri="{BB962C8B-B14F-4D97-AF65-F5344CB8AC3E}">
        <p14:creationId xmlns="" xmlns:p14="http://schemas.microsoft.com/office/powerpoint/2010/main" val="177949270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solidFill>
                  <a:srgbClr val="696464"/>
                </a:solidFill>
              </a:rPr>
              <a:pPr/>
              <a:t>20.02.2018</a:t>
            </a:fld>
            <a:endParaRPr lang="ru-RU">
              <a:solidFill>
                <a:srgbClr val="696464"/>
              </a:solidFill>
            </a:endParaRPr>
          </a:p>
        </p:txBody>
      </p:sp>
      <p:sp>
        <p:nvSpPr>
          <p:cNvPr id="8" name="Нижний колонтитул 7"/>
          <p:cNvSpPr>
            <a:spLocks noGrp="1"/>
          </p:cNvSpPr>
          <p:nvPr>
            <p:ph type="ftr" sz="quarter" idx="11"/>
          </p:nvPr>
        </p:nvSpPr>
        <p:spPr/>
        <p:txBody>
          <a:bodyPr/>
          <a:lstStyle/>
          <a:p>
            <a:endParaRPr lang="ru-RU">
              <a:solidFill>
                <a:srgbClr val="696464"/>
              </a:solidFill>
            </a:endParaRPr>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extLst>
      <p:ext uri="{BB962C8B-B14F-4D97-AF65-F5344CB8AC3E}">
        <p14:creationId xmlns="" xmlns:p14="http://schemas.microsoft.com/office/powerpoint/2010/main" val="15162587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solidFill>
                  <a:srgbClr val="696464"/>
                </a:solidFill>
              </a:rPr>
              <a:pPr/>
              <a:t>20.02.2018</a:t>
            </a:fld>
            <a:endParaRPr lang="ru-RU">
              <a:solidFill>
                <a:srgbClr val="696464"/>
              </a:solidFill>
            </a:endParaRPr>
          </a:p>
        </p:txBody>
      </p:sp>
      <p:sp>
        <p:nvSpPr>
          <p:cNvPr id="4" name="Нижний колонтитул 3"/>
          <p:cNvSpPr>
            <a:spLocks noGrp="1"/>
          </p:cNvSpPr>
          <p:nvPr>
            <p:ph type="ftr" sz="quarter" idx="11"/>
          </p:nvPr>
        </p:nvSpPr>
        <p:spPr/>
        <p:txBody>
          <a:bodyPr/>
          <a:lstStyle/>
          <a:p>
            <a:endParaRPr lang="ru-RU">
              <a:solidFill>
                <a:srgbClr val="696464"/>
              </a:solidFill>
            </a:endParaRPr>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 xmlns:p14="http://schemas.microsoft.com/office/powerpoint/2010/main" val="246766794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solidFill>
                  <a:srgbClr val="696464"/>
                </a:solidFill>
              </a:rPr>
              <a:pPr/>
              <a:t>20.02.2018</a:t>
            </a:fld>
            <a:endParaRPr lang="ru-RU">
              <a:solidFill>
                <a:srgbClr val="696464"/>
              </a:solidFill>
            </a:endParaRPr>
          </a:p>
        </p:txBody>
      </p:sp>
      <p:sp>
        <p:nvSpPr>
          <p:cNvPr id="3" name="Нижний колонтитул 2"/>
          <p:cNvSpPr>
            <a:spLocks noGrp="1"/>
          </p:cNvSpPr>
          <p:nvPr>
            <p:ph type="ftr" sz="quarter" idx="11"/>
          </p:nvPr>
        </p:nvSpPr>
        <p:spPr/>
        <p:txBody>
          <a:bodyPr/>
          <a:lstStyle/>
          <a:p>
            <a:endParaRPr lang="ru-RU">
              <a:solidFill>
                <a:srgbClr val="696464"/>
              </a:solidFill>
            </a:endParaRPr>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 xmlns:p14="http://schemas.microsoft.com/office/powerpoint/2010/main" val="27230766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solidFill>
                  <a:srgbClr val="696464"/>
                </a:solidFill>
              </a:rPr>
              <a:pPr/>
              <a:t>20.02.2018</a:t>
            </a:fld>
            <a:endParaRPr lang="ru-RU">
              <a:solidFill>
                <a:srgbClr val="696464"/>
              </a:solidFill>
            </a:endParaRPr>
          </a:p>
        </p:txBody>
      </p:sp>
      <p:sp>
        <p:nvSpPr>
          <p:cNvPr id="6" name="Нижний колонтитул 5"/>
          <p:cNvSpPr>
            <a:spLocks noGrp="1"/>
          </p:cNvSpPr>
          <p:nvPr>
            <p:ph type="ftr" sz="quarter" idx="11"/>
          </p:nvPr>
        </p:nvSpPr>
        <p:spPr/>
        <p:txBody>
          <a:bodyPr/>
          <a:lstStyle/>
          <a:p>
            <a:endParaRPr lang="ru-RU">
              <a:solidFill>
                <a:srgbClr val="696464"/>
              </a:solidFill>
            </a:endParaRPr>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extLst>
      <p:ext uri="{BB962C8B-B14F-4D97-AF65-F5344CB8AC3E}">
        <p14:creationId xmlns="" xmlns:p14="http://schemas.microsoft.com/office/powerpoint/2010/main" val="50022691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solidFill>
                  <a:srgbClr val="696464"/>
                </a:solidFill>
              </a:rPr>
              <a:pPr/>
              <a:t>20.02.2018</a:t>
            </a:fld>
            <a:endParaRPr lang="ru-RU">
              <a:solidFill>
                <a:srgbClr val="696464"/>
              </a:solidFill>
            </a:endParaRPr>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solidFill>
                <a:srgbClr val="696464"/>
              </a:solidFill>
            </a:endParaRPr>
          </a:p>
        </p:txBody>
      </p:sp>
      <p:sp>
        <p:nvSpPr>
          <p:cNvPr id="7" name="Номер слайда 6"/>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extLst>
      <p:ext uri="{BB962C8B-B14F-4D97-AF65-F5344CB8AC3E}">
        <p14:creationId xmlns="" xmlns:p14="http://schemas.microsoft.com/office/powerpoint/2010/main" val="36170642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solidFill>
                  <a:srgbClr val="696464"/>
                </a:solidFill>
              </a:rPr>
              <a:pPr/>
              <a:t>20.02.2018</a:t>
            </a:fld>
            <a:endParaRPr lang="ru-RU">
              <a:solidFill>
                <a:srgbClr val="696464"/>
              </a:solidFill>
            </a:endParaRPr>
          </a:p>
        </p:txBody>
      </p:sp>
      <p:sp>
        <p:nvSpPr>
          <p:cNvPr id="5" name="Нижний колонтитул 4"/>
          <p:cNvSpPr>
            <a:spLocks noGrp="1"/>
          </p:cNvSpPr>
          <p:nvPr>
            <p:ph type="ftr" sz="quarter" idx="11"/>
          </p:nvPr>
        </p:nvSpPr>
        <p:spPr/>
        <p:txBody>
          <a:bodyPr/>
          <a:lstStyle/>
          <a:p>
            <a:endParaRPr lang="ru-RU">
              <a:solidFill>
                <a:srgbClr val="696464"/>
              </a:solidFill>
            </a:endParaRPr>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 xmlns:p14="http://schemas.microsoft.com/office/powerpoint/2010/main" val="384903977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solidFill>
                  <a:srgbClr val="696464"/>
                </a:solidFill>
              </a:rPr>
              <a:pPr/>
              <a:t>20.02.2018</a:t>
            </a:fld>
            <a:endParaRPr lang="ru-RU">
              <a:solidFill>
                <a:srgbClr val="696464"/>
              </a:solidFill>
            </a:endParaRPr>
          </a:p>
        </p:txBody>
      </p:sp>
      <p:sp>
        <p:nvSpPr>
          <p:cNvPr id="5" name="Нижний колонтитул 4"/>
          <p:cNvSpPr>
            <a:spLocks noGrp="1"/>
          </p:cNvSpPr>
          <p:nvPr>
            <p:ph type="ftr" sz="quarter" idx="11"/>
          </p:nvPr>
        </p:nvSpPr>
        <p:spPr/>
        <p:txBody>
          <a:bodyPr/>
          <a:lstStyle/>
          <a:p>
            <a:endParaRPr lang="ru-RU">
              <a:solidFill>
                <a:srgbClr val="696464"/>
              </a:solidFill>
            </a:endParaRPr>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 xmlns:p14="http://schemas.microsoft.com/office/powerpoint/2010/main" val="635594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s-ES">
              <a:solidFill>
                <a:srgbClr val="000000"/>
              </a:solidFill>
            </a:endParaRPr>
          </a:p>
        </p:txBody>
      </p:sp>
      <p:sp>
        <p:nvSpPr>
          <p:cNvPr id="3" name="Нижний колонтитул 2"/>
          <p:cNvSpPr>
            <a:spLocks noGrp="1"/>
          </p:cNvSpPr>
          <p:nvPr>
            <p:ph type="ftr" sz="quarter" idx="11"/>
          </p:nvPr>
        </p:nvSpPr>
        <p:spPr/>
        <p:txBody>
          <a:bodyPr/>
          <a:lstStyle>
            <a:lvl1pPr>
              <a:defRPr/>
            </a:lvl1pPr>
          </a:lstStyle>
          <a:p>
            <a:endParaRPr lang="es-ES">
              <a:solidFill>
                <a:srgbClr val="000000"/>
              </a:solidFill>
            </a:endParaRPr>
          </a:p>
        </p:txBody>
      </p:sp>
      <p:sp>
        <p:nvSpPr>
          <p:cNvPr id="4" name="Номер слайда 3"/>
          <p:cNvSpPr>
            <a:spLocks noGrp="1"/>
          </p:cNvSpPr>
          <p:nvPr>
            <p:ph type="sldNum" sz="quarter" idx="12"/>
          </p:nvPr>
        </p:nvSpPr>
        <p:spPr/>
        <p:txBody>
          <a:bodyPr/>
          <a:lstStyle>
            <a:lvl1pPr>
              <a:defRPr/>
            </a:lvl1pPr>
          </a:lstStyle>
          <a:p>
            <a:fld id="{F8FC0D40-FEAA-4816-82E3-99AFAB07250D}"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3560294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es-E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s-E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97BC74B5-386D-4A8A-B1A0-992232C13A9F}"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21854059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a:defRPr/>
            </a:lvl1pPr>
          </a:lstStyle>
          <a:p>
            <a:endParaRPr lang="es-ES">
              <a:solidFill>
                <a:srgbClr val="000000"/>
              </a:solidFill>
            </a:endParaRPr>
          </a:p>
        </p:txBody>
      </p:sp>
      <p:sp>
        <p:nvSpPr>
          <p:cNvPr id="6" name="Нижний колонтитул 5"/>
          <p:cNvSpPr>
            <a:spLocks noGrp="1"/>
          </p:cNvSpPr>
          <p:nvPr>
            <p:ph type="ftr" sz="quarter" idx="11"/>
          </p:nvPr>
        </p:nvSpPr>
        <p:spPr/>
        <p:txBody>
          <a:bodyPr/>
          <a:lstStyle>
            <a:lvl1pPr>
              <a:defRPr/>
            </a:lvl1pPr>
          </a:lstStyle>
          <a:p>
            <a:endParaRPr lang="es-ES">
              <a:solidFill>
                <a:srgbClr val="000000"/>
              </a:solidFill>
            </a:endParaRPr>
          </a:p>
        </p:txBody>
      </p:sp>
      <p:sp>
        <p:nvSpPr>
          <p:cNvPr id="7" name="Номер слайда 6"/>
          <p:cNvSpPr>
            <a:spLocks noGrp="1"/>
          </p:cNvSpPr>
          <p:nvPr>
            <p:ph type="sldNum" sz="quarter" idx="12"/>
          </p:nvPr>
        </p:nvSpPr>
        <p:spPr/>
        <p:txBody>
          <a:bodyPr/>
          <a:lstStyle>
            <a:lvl1pPr>
              <a:defRPr/>
            </a:lvl1pPr>
          </a:lstStyle>
          <a:p>
            <a:fld id="{15BBD760-AF2D-4A06-874E-A024D0C2137E}" type="slidenum">
              <a:rPr lang="es-ES">
                <a:solidFill>
                  <a:srgbClr val="000000"/>
                </a:solidFill>
              </a:rPr>
              <a:pPr/>
              <a:t>‹#›</a:t>
            </a:fld>
            <a:endParaRPr lang="es-ES">
              <a:solidFill>
                <a:srgbClr val="000000"/>
              </a:solidFill>
            </a:endParaRPr>
          </a:p>
        </p:txBody>
      </p:sp>
    </p:spTree>
    <p:extLst>
      <p:ext uri="{BB962C8B-B14F-4D97-AF65-F5344CB8AC3E}">
        <p14:creationId xmlns="" xmlns:p14="http://schemas.microsoft.com/office/powerpoint/2010/main" val="21901225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jpe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4.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6" Type="http://schemas.openxmlformats.org/officeDocument/2006/relationships/image" Target="../media/image4.png"/><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image" Target="../media/image3.png"/><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s-E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s-E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67C5DC3-B0CE-4F2E-AECC-0B7D8BCB5516}" type="slidenum">
              <a:rPr lang="es-ES">
                <a:solidFill>
                  <a:srgbClr val="000000"/>
                </a:solidFill>
              </a:rPr>
              <a:pPr fontAlgn="base">
                <a:spcBef>
                  <a:spcPct val="0"/>
                </a:spcBef>
                <a:spcAft>
                  <a:spcPct val="0"/>
                </a:spcAft>
              </a:pPr>
              <a:t>‹#›</a:t>
            </a:fld>
            <a:endParaRPr lang="es-ES">
              <a:solidFill>
                <a:srgbClr val="000000"/>
              </a:solidFill>
            </a:endParaRPr>
          </a:p>
        </p:txBody>
      </p:sp>
    </p:spTree>
    <p:extLst>
      <p:ext uri="{BB962C8B-B14F-4D97-AF65-F5344CB8AC3E}">
        <p14:creationId xmlns="" xmlns:p14="http://schemas.microsoft.com/office/powerpoint/2010/main" val="38772231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s-E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s-E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67C5DC3-B0CE-4F2E-AECC-0B7D8BCB5516}" type="slidenum">
              <a:rPr lang="es-ES">
                <a:solidFill>
                  <a:srgbClr val="000000"/>
                </a:solidFill>
              </a:rPr>
              <a:pPr fontAlgn="base">
                <a:spcBef>
                  <a:spcPct val="0"/>
                </a:spcBef>
                <a:spcAft>
                  <a:spcPct val="0"/>
                </a:spcAft>
              </a:pPr>
              <a:t>‹#›</a:t>
            </a:fld>
            <a:endParaRPr lang="es-ES">
              <a:solidFill>
                <a:srgbClr val="000000"/>
              </a:solidFill>
            </a:endParaRPr>
          </a:p>
        </p:txBody>
      </p:sp>
    </p:spTree>
    <p:extLst>
      <p:ext uri="{BB962C8B-B14F-4D97-AF65-F5344CB8AC3E}">
        <p14:creationId xmlns="" xmlns:p14="http://schemas.microsoft.com/office/powerpoint/2010/main" val="263863852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805"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s-E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s-E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67C5DC3-B0CE-4F2E-AECC-0B7D8BCB5516}" type="slidenum">
              <a:rPr lang="es-ES">
                <a:solidFill>
                  <a:srgbClr val="000000"/>
                </a:solidFill>
              </a:rPr>
              <a:pPr fontAlgn="base">
                <a:spcBef>
                  <a:spcPct val="0"/>
                </a:spcBef>
                <a:spcAft>
                  <a:spcPct val="0"/>
                </a:spcAft>
              </a:pPr>
              <a:t>‹#›</a:t>
            </a:fld>
            <a:endParaRPr lang="es-ES">
              <a:solidFill>
                <a:srgbClr val="000000"/>
              </a:solidFill>
            </a:endParaRPr>
          </a:p>
        </p:txBody>
      </p:sp>
    </p:spTree>
    <p:extLst>
      <p:ext uri="{BB962C8B-B14F-4D97-AF65-F5344CB8AC3E}">
        <p14:creationId xmlns="" xmlns:p14="http://schemas.microsoft.com/office/powerpoint/2010/main" val="263863852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55298" name="Group 2"/>
          <p:cNvGrpSpPr>
            <a:grpSpLocks/>
          </p:cNvGrpSpPr>
          <p:nvPr/>
        </p:nvGrpSpPr>
        <p:grpSpPr bwMode="auto">
          <a:xfrm>
            <a:off x="0" y="1"/>
            <a:ext cx="9144000" cy="6856623"/>
            <a:chOff x="0" y="0"/>
            <a:chExt cx="5760" cy="4319"/>
          </a:xfrm>
        </p:grpSpPr>
        <p:sp>
          <p:nvSpPr>
            <p:cNvPr id="55299"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00"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01"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02" name="Freeform 6"/>
            <p:cNvSpPr>
              <a:spLocks/>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03"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pPr>
              <a:endParaRPr lang="ru-RU" smtClean="0">
                <a:solidFill>
                  <a:srgbClr val="FFFFFF"/>
                </a:solidFill>
              </a:endParaRPr>
            </a:p>
          </p:txBody>
        </p:sp>
        <p:sp>
          <p:nvSpPr>
            <p:cNvPr id="55304" name="Freeform 8"/>
            <p:cNvSpPr>
              <a:spLocks/>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05" name="Freeform 9"/>
            <p:cNvSpPr>
              <a:spLocks/>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06"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07" name="Freeform 11"/>
            <p:cNvSpPr>
              <a:spLocks/>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08"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09" name="Freeform 13"/>
            <p:cNvSpPr>
              <a:spLocks/>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10"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11" name="Freeform 15"/>
            <p:cNvSpPr>
              <a:spLocks/>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12"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13"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14"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15"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16"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17"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18"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19"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pPr>
              <a:endParaRPr lang="ru-RU" smtClean="0">
                <a:solidFill>
                  <a:srgbClr val="FFFFFF"/>
                </a:solidFill>
              </a:endParaRPr>
            </a:p>
          </p:txBody>
        </p:sp>
        <p:sp>
          <p:nvSpPr>
            <p:cNvPr id="55320"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21"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22"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23"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24" name="Freeform 28"/>
            <p:cNvSpPr>
              <a:spLocks/>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25"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26"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27"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28"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29"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30"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31"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32"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33"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34"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grpSp>
          <p:nvGrpSpPr>
            <p:cNvPr id="55335" name="Group 39"/>
            <p:cNvGrpSpPr>
              <a:grpSpLocks/>
            </p:cNvGrpSpPr>
            <p:nvPr userDrawn="1"/>
          </p:nvGrpSpPr>
          <p:grpSpPr bwMode="auto">
            <a:xfrm>
              <a:off x="0" y="1632"/>
              <a:ext cx="5758" cy="1858"/>
              <a:chOff x="0" y="1632"/>
              <a:chExt cx="5758" cy="1858"/>
            </a:xfrm>
          </p:grpSpPr>
          <p:sp>
            <p:nvSpPr>
              <p:cNvPr id="55336"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sp>
            <p:nvSpPr>
              <p:cNvPr id="55337"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ru-RU" smtClean="0">
                  <a:solidFill>
                    <a:srgbClr val="FFFFFF"/>
                  </a:solidFill>
                </a:endParaRPr>
              </a:p>
            </p:txBody>
          </p:sp>
        </p:grpSp>
      </p:grpSp>
      <p:sp>
        <p:nvSpPr>
          <p:cNvPr id="55338" name="Rectangle 42"/>
          <p:cNvSpPr>
            <a:spLocks noGrp="1" noChangeArrowheads="1"/>
          </p:cNvSpPr>
          <p:nvPr>
            <p:ph type="title"/>
          </p:nvPr>
        </p:nvSpPr>
        <p:spPr bwMode="auto">
          <a:xfrm>
            <a:off x="457604" y="278176"/>
            <a:ext cx="8228792"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33" tIns="45717" rIns="91433" bIns="45717" numCol="1" anchor="ctr" anchorCtr="0" compatLnSpc="1">
            <a:prstTxWarp prst="textNoShape">
              <a:avLst/>
            </a:prstTxWarp>
          </a:bodyPr>
          <a:lstStyle/>
          <a:p>
            <a:pPr lvl="0"/>
            <a:r>
              <a:rPr lang="ru-RU" smtClean="0"/>
              <a:t>Образец заголовка</a:t>
            </a:r>
          </a:p>
        </p:txBody>
      </p:sp>
      <p:sp>
        <p:nvSpPr>
          <p:cNvPr id="55339" name="Rectangle 43"/>
          <p:cNvSpPr>
            <a:spLocks noGrp="1" noChangeArrowheads="1"/>
          </p:cNvSpPr>
          <p:nvPr>
            <p:ph type="body" idx="1"/>
          </p:nvPr>
        </p:nvSpPr>
        <p:spPr bwMode="auto">
          <a:xfrm>
            <a:off x="457604" y="1600200"/>
            <a:ext cx="8228792" cy="45306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33" tIns="45717" rIns="91433" bIns="45717"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55340" name="Rectangle 44"/>
          <p:cNvSpPr>
            <a:spLocks noGrp="1" noChangeArrowheads="1"/>
          </p:cNvSpPr>
          <p:nvPr>
            <p:ph type="dt" sz="half" idx="2"/>
          </p:nvPr>
        </p:nvSpPr>
        <p:spPr bwMode="auto">
          <a:xfrm>
            <a:off x="457604" y="6243810"/>
            <a:ext cx="2133242"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33" tIns="45717" rIns="91433" bIns="45717" numCol="1" anchor="b" anchorCtr="0" compatLnSpc="1">
            <a:prstTxWarp prst="textNoShape">
              <a:avLst/>
            </a:prstTxWarp>
          </a:bodyPr>
          <a:lstStyle>
            <a:lvl1pPr defTabSz="914647">
              <a:defRPr sz="1200">
                <a:effectLst>
                  <a:outerShdw blurRad="38100" dist="38100" dir="2700000" algn="tl">
                    <a:srgbClr val="000000"/>
                  </a:outerShdw>
                </a:effectLst>
              </a:defRPr>
            </a:lvl1pPr>
          </a:lstStyle>
          <a:p>
            <a:pPr fontAlgn="base">
              <a:spcBef>
                <a:spcPct val="0"/>
              </a:spcBef>
              <a:spcAft>
                <a:spcPct val="0"/>
              </a:spcAft>
            </a:pPr>
            <a:endParaRPr lang="ru-RU" smtClean="0">
              <a:solidFill>
                <a:srgbClr val="FFFFFF"/>
              </a:solidFill>
            </a:endParaRPr>
          </a:p>
        </p:txBody>
      </p:sp>
      <p:sp>
        <p:nvSpPr>
          <p:cNvPr id="55341" name="Rectangle 45"/>
          <p:cNvSpPr>
            <a:spLocks noGrp="1" noChangeArrowheads="1"/>
          </p:cNvSpPr>
          <p:nvPr>
            <p:ph type="ftr" sz="quarter" idx="3"/>
          </p:nvPr>
        </p:nvSpPr>
        <p:spPr bwMode="auto">
          <a:xfrm>
            <a:off x="3123819" y="6247941"/>
            <a:ext cx="289636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33" tIns="45717" rIns="91433" bIns="45717" numCol="1" anchor="b" anchorCtr="0" compatLnSpc="1">
            <a:prstTxWarp prst="textNoShape">
              <a:avLst/>
            </a:prstTxWarp>
          </a:bodyPr>
          <a:lstStyle>
            <a:lvl1pPr algn="ctr" defTabSz="914647">
              <a:defRPr sz="1200">
                <a:effectLst>
                  <a:outerShdw blurRad="38100" dist="38100" dir="2700000" algn="tl">
                    <a:srgbClr val="000000"/>
                  </a:outerShdw>
                </a:effectLst>
              </a:defRPr>
            </a:lvl1pPr>
          </a:lstStyle>
          <a:p>
            <a:pPr fontAlgn="base">
              <a:spcBef>
                <a:spcPct val="0"/>
              </a:spcBef>
              <a:spcAft>
                <a:spcPct val="0"/>
              </a:spcAft>
            </a:pPr>
            <a:endParaRPr lang="ru-RU" smtClean="0">
              <a:solidFill>
                <a:srgbClr val="FFFFFF"/>
              </a:solidFill>
            </a:endParaRPr>
          </a:p>
        </p:txBody>
      </p:sp>
      <p:sp>
        <p:nvSpPr>
          <p:cNvPr id="55342" name="Rectangle 46"/>
          <p:cNvSpPr>
            <a:spLocks noGrp="1" noChangeArrowheads="1"/>
          </p:cNvSpPr>
          <p:nvPr>
            <p:ph type="sldNum" sz="quarter" idx="4"/>
          </p:nvPr>
        </p:nvSpPr>
        <p:spPr bwMode="auto">
          <a:xfrm>
            <a:off x="6553156" y="6243810"/>
            <a:ext cx="2133241"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33" tIns="45717" rIns="91433" bIns="45717" numCol="1" anchor="b" anchorCtr="0" compatLnSpc="1">
            <a:prstTxWarp prst="textNoShape">
              <a:avLst/>
            </a:prstTxWarp>
          </a:bodyPr>
          <a:lstStyle>
            <a:lvl1pPr algn="r" defTabSz="914647">
              <a:defRPr sz="1200">
                <a:effectLst>
                  <a:outerShdw blurRad="38100" dist="38100" dir="2700000" algn="tl">
                    <a:srgbClr val="000000"/>
                  </a:outerShdw>
                </a:effectLst>
              </a:defRPr>
            </a:lvl1pPr>
          </a:lstStyle>
          <a:p>
            <a:pPr fontAlgn="base">
              <a:spcBef>
                <a:spcPct val="0"/>
              </a:spcBef>
              <a:spcAft>
                <a:spcPct val="0"/>
              </a:spcAft>
            </a:pPr>
            <a:fld id="{72213F29-03B8-490C-840A-B6CD7495E8EC}" type="slidenum">
              <a:rPr lang="ru-RU" smtClean="0">
                <a:solidFill>
                  <a:srgbClr val="FFFFFF"/>
                </a:solidFill>
              </a:rPr>
              <a:pPr fontAlgn="base">
                <a:spcBef>
                  <a:spcPct val="0"/>
                </a:spcBef>
                <a:spcAft>
                  <a:spcPct val="0"/>
                </a:spcAft>
              </a:pPr>
              <a:t>‹#›</a:t>
            </a:fld>
            <a:endParaRPr lang="ru-RU" smtClean="0">
              <a:solidFill>
                <a:srgbClr val="FFFFFF"/>
              </a:solidFill>
            </a:endParaRPr>
          </a:p>
        </p:txBody>
      </p:sp>
    </p:spTree>
    <p:extLst>
      <p:ext uri="{BB962C8B-B14F-4D97-AF65-F5344CB8AC3E}">
        <p14:creationId xmlns="" xmlns:p14="http://schemas.microsoft.com/office/powerpoint/2010/main" val="2817583579"/>
      </p:ext>
    </p:extLst>
  </p:cSld>
  <p:clrMap bg1="dk2" tx1="lt1" bg2="dk1"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5338"/>
                                        </p:tgtEl>
                                        <p:attrNameLst>
                                          <p:attrName>style.visibility</p:attrName>
                                        </p:attrNameLst>
                                      </p:cBhvr>
                                      <p:to>
                                        <p:strVal val="visible"/>
                                      </p:to>
                                    </p:set>
                                    <p:animEffect transition="in" filter="fade">
                                      <p:cBhvr>
                                        <p:cTn id="7" dur="2000"/>
                                        <p:tgtEl>
                                          <p:spTgt spid="5533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5339"/>
                                        </p:tgtEl>
                                        <p:attrNameLst>
                                          <p:attrName>style.visibility</p:attrName>
                                        </p:attrNameLst>
                                      </p:cBhvr>
                                      <p:to>
                                        <p:strVal val="visible"/>
                                      </p:to>
                                    </p:set>
                                    <p:animEffect transition="in" filter="fade">
                                      <p:cBhvr>
                                        <p:cTn id="10" dur="2000"/>
                                        <p:tgtEl>
                                          <p:spTgt spid="55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38" grpId="0"/>
      <p:bldP spid="55339" grpId="0">
        <p:tmplLst>
          <p:tmpl>
            <p:tnLst>
              <p:par>
                <p:cTn presetID="10" presetClass="entr" presetSubtype="0" fill="hold" nodeType="withEffect">
                  <p:stCondLst>
                    <p:cond delay="0"/>
                  </p:stCondLst>
                  <p:childTnLst>
                    <p:set>
                      <p:cBhvr>
                        <p:cTn dur="1" fill="hold">
                          <p:stCondLst>
                            <p:cond delay="0"/>
                          </p:stCondLst>
                        </p:cTn>
                        <p:tgtEl>
                          <p:spTgt spid="55339"/>
                        </p:tgtEl>
                        <p:attrNameLst>
                          <p:attrName>style.visibility</p:attrName>
                        </p:attrNameLst>
                      </p:cBhvr>
                      <p:to>
                        <p:strVal val="visible"/>
                      </p:to>
                    </p:set>
                    <p:animEffect transition="in" filter="fade">
                      <p:cBhvr>
                        <p:cTn dur="2000"/>
                        <p:tgtEl>
                          <p:spTgt spid="55339"/>
                        </p:tgtEl>
                      </p:cBhvr>
                    </p:animEffect>
                  </p:childTnLst>
                </p:cTn>
              </p:par>
            </p:tnLst>
          </p:tmpl>
        </p:tmplLst>
      </p:bldP>
    </p:bldLst>
  </p:timing>
  <p:txStyles>
    <p:titleStyle>
      <a:lvl1pPr algn="ctr" defTabSz="914647"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defTabSz="914647"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defTabSz="914647"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defTabSz="914647"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defTabSz="914647"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391409" algn="ctr" defTabSz="914647"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782818" algn="ctr" defTabSz="914647"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174227" algn="ctr" defTabSz="914647"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565636" algn="ctr" defTabSz="914647"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483" indent="-342483" algn="l" defTabSz="914647" rtl="0" fontAlgn="base">
        <a:spcBef>
          <a:spcPct val="20000"/>
        </a:spcBef>
        <a:spcAft>
          <a:spcPct val="0"/>
        </a:spcAft>
        <a:buClr>
          <a:schemeClr val="hlink"/>
        </a:buClr>
        <a:buSzPct val="90000"/>
        <a:buFont typeface="Wingdings" pitchFamily="2" charset="2"/>
        <a:buBlip>
          <a:blip r:embed="rId14"/>
        </a:buBlip>
        <a:defRPr sz="3200">
          <a:solidFill>
            <a:schemeClr val="tx1"/>
          </a:solidFill>
          <a:effectLst>
            <a:outerShdw blurRad="38100" dist="38100" dir="2700000" algn="tl">
              <a:srgbClr val="000000"/>
            </a:outerShdw>
          </a:effectLst>
          <a:latin typeface="+mn-lt"/>
          <a:ea typeface="+mn-ea"/>
          <a:cs typeface="+mn-cs"/>
        </a:defRPr>
      </a:lvl1pPr>
      <a:lvl2pPr marL="743406" indent="-286762" algn="l" defTabSz="914647" rtl="0" fontAlgn="base">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2969" indent="-228322" algn="l" defTabSz="914647" rtl="0" fontAlgn="base">
        <a:spcBef>
          <a:spcPct val="20000"/>
        </a:spcBef>
        <a:spcAft>
          <a:spcPct val="0"/>
        </a:spcAft>
        <a:buClr>
          <a:schemeClr val="accent2"/>
        </a:buClr>
        <a:buSzPct val="90000"/>
        <a:buFont typeface="Wingdings" pitchFamily="2" charset="2"/>
        <a:buBlip>
          <a:blip r:embed="rId15"/>
        </a:buBlip>
        <a:defRPr sz="2400">
          <a:solidFill>
            <a:schemeClr val="tx1"/>
          </a:solidFill>
          <a:effectLst>
            <a:outerShdw blurRad="38100" dist="38100" dir="2700000" algn="tl">
              <a:srgbClr val="000000"/>
            </a:outerShdw>
          </a:effectLst>
          <a:latin typeface="+mn-lt"/>
        </a:defRPr>
      </a:lvl3pPr>
      <a:lvl4pPr marL="1599613" indent="-228322" algn="l" defTabSz="914647"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615" indent="-228322" algn="l" defTabSz="914647"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5pPr>
      <a:lvl6pPr marL="2449024" indent="-228322" algn="l" defTabSz="914647"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6pPr>
      <a:lvl7pPr marL="2840433" indent="-228322" algn="l" defTabSz="914647"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7pPr>
      <a:lvl8pPr marL="3231842" indent="-228322" algn="l" defTabSz="914647"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8pPr>
      <a:lvl9pPr marL="3623251" indent="-228322" algn="l" defTabSz="914647" rtl="0" fontAlgn="base">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782818" rtl="0" eaLnBrk="1" latinLnBrk="0" hangingPunct="1">
        <a:defRPr sz="1500" kern="1200">
          <a:solidFill>
            <a:schemeClr val="tx1"/>
          </a:solidFill>
          <a:latin typeface="+mn-lt"/>
          <a:ea typeface="+mn-ea"/>
          <a:cs typeface="+mn-cs"/>
        </a:defRPr>
      </a:lvl1pPr>
      <a:lvl2pPr marL="391409" algn="l" defTabSz="782818" rtl="0" eaLnBrk="1" latinLnBrk="0" hangingPunct="1">
        <a:defRPr sz="1500" kern="1200">
          <a:solidFill>
            <a:schemeClr val="tx1"/>
          </a:solidFill>
          <a:latin typeface="+mn-lt"/>
          <a:ea typeface="+mn-ea"/>
          <a:cs typeface="+mn-cs"/>
        </a:defRPr>
      </a:lvl2pPr>
      <a:lvl3pPr marL="782818" algn="l" defTabSz="782818" rtl="0" eaLnBrk="1" latinLnBrk="0" hangingPunct="1">
        <a:defRPr sz="1500" kern="1200">
          <a:solidFill>
            <a:schemeClr val="tx1"/>
          </a:solidFill>
          <a:latin typeface="+mn-lt"/>
          <a:ea typeface="+mn-ea"/>
          <a:cs typeface="+mn-cs"/>
        </a:defRPr>
      </a:lvl3pPr>
      <a:lvl4pPr marL="1174227" algn="l" defTabSz="782818" rtl="0" eaLnBrk="1" latinLnBrk="0" hangingPunct="1">
        <a:defRPr sz="1500" kern="1200">
          <a:solidFill>
            <a:schemeClr val="tx1"/>
          </a:solidFill>
          <a:latin typeface="+mn-lt"/>
          <a:ea typeface="+mn-ea"/>
          <a:cs typeface="+mn-cs"/>
        </a:defRPr>
      </a:lvl4pPr>
      <a:lvl5pPr marL="1565636" algn="l" defTabSz="782818" rtl="0" eaLnBrk="1" latinLnBrk="0" hangingPunct="1">
        <a:defRPr sz="1500" kern="1200">
          <a:solidFill>
            <a:schemeClr val="tx1"/>
          </a:solidFill>
          <a:latin typeface="+mn-lt"/>
          <a:ea typeface="+mn-ea"/>
          <a:cs typeface="+mn-cs"/>
        </a:defRPr>
      </a:lvl5pPr>
      <a:lvl6pPr marL="1957045" algn="l" defTabSz="782818" rtl="0" eaLnBrk="1" latinLnBrk="0" hangingPunct="1">
        <a:defRPr sz="1500" kern="1200">
          <a:solidFill>
            <a:schemeClr val="tx1"/>
          </a:solidFill>
          <a:latin typeface="+mn-lt"/>
          <a:ea typeface="+mn-ea"/>
          <a:cs typeface="+mn-cs"/>
        </a:defRPr>
      </a:lvl6pPr>
      <a:lvl7pPr marL="2348454" algn="l" defTabSz="782818" rtl="0" eaLnBrk="1" latinLnBrk="0" hangingPunct="1">
        <a:defRPr sz="1500" kern="1200">
          <a:solidFill>
            <a:schemeClr val="tx1"/>
          </a:solidFill>
          <a:latin typeface="+mn-lt"/>
          <a:ea typeface="+mn-ea"/>
          <a:cs typeface="+mn-cs"/>
        </a:defRPr>
      </a:lvl7pPr>
      <a:lvl8pPr marL="2739862" algn="l" defTabSz="782818" rtl="0" eaLnBrk="1" latinLnBrk="0" hangingPunct="1">
        <a:defRPr sz="1500" kern="1200">
          <a:solidFill>
            <a:schemeClr val="tx1"/>
          </a:solidFill>
          <a:latin typeface="+mn-lt"/>
          <a:ea typeface="+mn-ea"/>
          <a:cs typeface="+mn-cs"/>
        </a:defRPr>
      </a:lvl8pPr>
      <a:lvl9pPr marL="3131271" algn="l" defTabSz="782818" rtl="0" eaLnBrk="1" latinLnBrk="0" hangingPunct="1">
        <a:defRPr sz="15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ru-RU">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ru-RU">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13357B1B-474B-4134-BC43-0E1BB75883B0}" type="slidenum">
              <a:rPr lang="ru-RU">
                <a:solidFill>
                  <a:srgbClr val="000000"/>
                </a:solidFill>
              </a:rPr>
              <a:pPr fontAlgn="base">
                <a:spcBef>
                  <a:spcPct val="0"/>
                </a:spcBef>
                <a:spcAft>
                  <a:spcPct val="0"/>
                </a:spcAft>
                <a:defRPr/>
              </a:pPr>
              <a:t>‹#›</a:t>
            </a:fld>
            <a:endParaRPr lang="ru-RU">
              <a:solidFill>
                <a:srgbClr val="000000"/>
              </a:solidFill>
            </a:endParaRPr>
          </a:p>
        </p:txBody>
      </p:sp>
    </p:spTree>
    <p:extLst>
      <p:ext uri="{BB962C8B-B14F-4D97-AF65-F5344CB8AC3E}">
        <p14:creationId xmlns="" xmlns:p14="http://schemas.microsoft.com/office/powerpoint/2010/main" val="695385063"/>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B106E36-FD25-4E2D-B0AA-010F637433A0}" type="datetimeFigureOut">
              <a:rPr lang="ru-RU" smtClean="0">
                <a:solidFill>
                  <a:srgbClr val="696464"/>
                </a:solidFill>
              </a:rPr>
              <a:pPr/>
              <a:t>20.02.2018</a:t>
            </a:fld>
            <a:endParaRPr lang="ru-RU">
              <a:solidFill>
                <a:srgbClr val="696464"/>
              </a:solidFill>
            </a:endParaRPr>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solidFill>
                <a:srgbClr val="696464"/>
              </a:solidFill>
            </a:endParaRPr>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25C68B6-61C2-468F-89AB-4B9F7531AA68}" type="slidenum">
              <a:rPr lang="ru-RU" smtClean="0"/>
              <a:pPr/>
              <a:t>‹#›</a:t>
            </a:fld>
            <a:endParaRPr lang="ru-RU"/>
          </a:p>
        </p:txBody>
      </p:sp>
    </p:spTree>
    <p:extLst>
      <p:ext uri="{BB962C8B-B14F-4D97-AF65-F5344CB8AC3E}">
        <p14:creationId xmlns="" xmlns:p14="http://schemas.microsoft.com/office/powerpoint/2010/main" val="306471049"/>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3.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23850" y="620713"/>
            <a:ext cx="8134350" cy="5322887"/>
          </a:xfrm>
        </p:spPr>
        <p:txBody>
          <a:bodyPr/>
          <a:lstStyle/>
          <a:p>
            <a:endParaRPr lang="ru-RU" dirty="0" smtClean="0"/>
          </a:p>
          <a:p>
            <a:endParaRPr lang="ru-RU" dirty="0" smtClean="0"/>
          </a:p>
          <a:p>
            <a:pPr>
              <a:buNone/>
            </a:pPr>
            <a:r>
              <a:rPr lang="ru-RU" dirty="0" smtClean="0"/>
              <a:t>    Вещевой </a:t>
            </a:r>
            <a:r>
              <a:rPr lang="ru-RU" dirty="0"/>
              <a:t>мешок должен иметь широкие ремни, а не узкие лямки. Почему?</a:t>
            </a:r>
          </a:p>
        </p:txBody>
      </p:sp>
      <p:pic>
        <p:nvPicPr>
          <p:cNvPr id="4100" name="Picture 4" descr="img5"/>
          <p:cNvPicPr>
            <a:picLocks noChangeAspect="1" noChangeArrowheads="1"/>
          </p:cNvPicPr>
          <p:nvPr/>
        </p:nvPicPr>
        <p:blipFill>
          <a:blip r:embed="rId2"/>
          <a:srcRect/>
          <a:stretch>
            <a:fillRect/>
          </a:stretch>
        </p:blipFill>
        <p:spPr bwMode="auto">
          <a:xfrm>
            <a:off x="3059113" y="2924175"/>
            <a:ext cx="2233612" cy="2736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2924944"/>
            <a:ext cx="7920880" cy="2154436"/>
          </a:xfrm>
          <a:prstGeom prst="rect">
            <a:avLst/>
          </a:prstGeom>
        </p:spPr>
        <p:txBody>
          <a:bodyPr wrap="square">
            <a:spAutoFit/>
          </a:bodyPr>
          <a:lstStyle/>
          <a:p>
            <a:r>
              <a:rPr lang="ru-RU" sz="3200" b="1" i="1" dirty="0">
                <a:solidFill>
                  <a:srgbClr val="FF0000"/>
                </a:solidFill>
                <a:ea typeface="Arial"/>
              </a:rPr>
              <a:t>АТМОСФЕРНОЕ ДАВЛЕНИЕ –</a:t>
            </a:r>
            <a:r>
              <a:rPr lang="ru-RU" sz="3200" b="1" i="1" dirty="0">
                <a:ea typeface="Arial"/>
              </a:rPr>
              <a:t>  </a:t>
            </a:r>
            <a:endParaRPr lang="ru-RU" sz="3200" b="1" i="1" dirty="0" smtClean="0">
              <a:ea typeface="Arial"/>
            </a:endParaRPr>
          </a:p>
          <a:p>
            <a:endParaRPr lang="ru-RU" b="1" i="1" dirty="0">
              <a:ea typeface="Arial"/>
            </a:endParaRPr>
          </a:p>
          <a:p>
            <a:r>
              <a:rPr lang="ru-RU" sz="2800" b="1" i="1" dirty="0" smtClean="0">
                <a:solidFill>
                  <a:srgbClr val="7030A0"/>
                </a:solidFill>
                <a:ea typeface="Arial"/>
              </a:rPr>
              <a:t>это </a:t>
            </a:r>
            <a:r>
              <a:rPr lang="ru-RU" sz="2800" b="1" i="1" dirty="0">
                <a:solidFill>
                  <a:srgbClr val="7030A0"/>
                </a:solidFill>
                <a:ea typeface="Arial"/>
              </a:rPr>
              <a:t>давление, оказываемое атмосферой Земли на земную поверхность и на все тела, находящиеся на ней.</a:t>
            </a:r>
            <a:endParaRPr lang="ru-RU" sz="2800" dirty="0">
              <a:solidFill>
                <a:srgbClr val="7030A0"/>
              </a:solidFill>
            </a:endParaRPr>
          </a:p>
        </p:txBody>
      </p:sp>
    </p:spTree>
    <p:extLst>
      <p:ext uri="{BB962C8B-B14F-4D97-AF65-F5344CB8AC3E}">
        <p14:creationId xmlns="" xmlns:p14="http://schemas.microsoft.com/office/powerpoint/2010/main" val="3130808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34" presetClass="emph" presetSubtype="0" fill="hold" nodeType="clickEffect">
                                  <p:stCondLst>
                                    <p:cond delay="0"/>
                                  </p:stCondLst>
                                  <p:iterate type="lt">
                                    <p:tmPct val="10000"/>
                                  </p:iterate>
                                  <p:childTnLst>
                                    <p:animMotion origin="layout" path="M 0.0 0.0 L 0.0 -0.07213" pathEditMode="relative" ptsTypes="">
                                      <p:cBhvr>
                                        <p:cTn id="13" dur="250" accel="50000" decel="50000" autoRev="1" fill="hold">
                                          <p:stCondLst>
                                            <p:cond delay="0"/>
                                          </p:stCondLst>
                                        </p:cTn>
                                        <p:tgtEl>
                                          <p:spTgt spid="2">
                                            <p:txEl>
                                              <p:pRg st="2" end="2"/>
                                            </p:txEl>
                                          </p:spTgt>
                                        </p:tgtEl>
                                        <p:attrNameLst>
                                          <p:attrName>ppt_x</p:attrName>
                                          <p:attrName>ppt_y</p:attrName>
                                        </p:attrNameLst>
                                      </p:cBhvr>
                                    </p:animMotion>
                                    <p:animRot by="1500000">
                                      <p:cBhvr>
                                        <p:cTn id="14" dur="125" fill="hold">
                                          <p:stCondLst>
                                            <p:cond delay="0"/>
                                          </p:stCondLst>
                                        </p:cTn>
                                        <p:tgtEl>
                                          <p:spTgt spid="2">
                                            <p:txEl>
                                              <p:pRg st="2" end="2"/>
                                            </p:txEl>
                                          </p:spTgt>
                                        </p:tgtEl>
                                        <p:attrNameLst>
                                          <p:attrName>r</p:attrName>
                                        </p:attrNameLst>
                                      </p:cBhvr>
                                    </p:animRot>
                                    <p:animRot by="-1500000">
                                      <p:cBhvr>
                                        <p:cTn id="15" dur="125" fill="hold">
                                          <p:stCondLst>
                                            <p:cond delay="125"/>
                                          </p:stCondLst>
                                        </p:cTn>
                                        <p:tgtEl>
                                          <p:spTgt spid="2">
                                            <p:txEl>
                                              <p:pRg st="2" end="2"/>
                                            </p:txEl>
                                          </p:spTgt>
                                        </p:tgtEl>
                                        <p:attrNameLst>
                                          <p:attrName>r</p:attrName>
                                        </p:attrNameLst>
                                      </p:cBhvr>
                                    </p:animRot>
                                    <p:animRot by="-1500000">
                                      <p:cBhvr>
                                        <p:cTn id="16" dur="125" fill="hold">
                                          <p:stCondLst>
                                            <p:cond delay="250"/>
                                          </p:stCondLst>
                                        </p:cTn>
                                        <p:tgtEl>
                                          <p:spTgt spid="2">
                                            <p:txEl>
                                              <p:pRg st="2" end="2"/>
                                            </p:txEl>
                                          </p:spTgt>
                                        </p:tgtEl>
                                        <p:attrNameLst>
                                          <p:attrName>r</p:attrName>
                                        </p:attrNameLst>
                                      </p:cBhvr>
                                    </p:animRot>
                                    <p:animRot by="1500000">
                                      <p:cBhvr>
                                        <p:cTn id="17" dur="125" fill="hold">
                                          <p:stCondLst>
                                            <p:cond delay="375"/>
                                          </p:stCondLst>
                                        </p:cTn>
                                        <p:tgtEl>
                                          <p:spTgt spid="2">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00166" y="571480"/>
            <a:ext cx="6786610" cy="1477328"/>
          </a:xfrm>
          <a:prstGeom prst="rect">
            <a:avLst/>
          </a:prstGeom>
        </p:spPr>
        <p:txBody>
          <a:bodyPr wrap="square">
            <a:spAutoFit/>
          </a:bodyPr>
          <a:lstStyle/>
          <a:p>
            <a:pPr algn="just"/>
            <a:r>
              <a:rPr lang="ru-RU" b="1" dirty="0" smtClean="0">
                <a:solidFill>
                  <a:srgbClr val="7030A0"/>
                </a:solidFill>
                <a:latin typeface="Times New Roman" pitchFamily="18" charset="0"/>
                <a:cs typeface="Times New Roman" pitchFamily="18" charset="0"/>
              </a:rPr>
              <a:t>Положите деревянную линейку на стол так, чтобы её четверть свешивалась наружу, и ударьте по линейке.</a:t>
            </a:r>
          </a:p>
          <a:p>
            <a:pPr algn="just"/>
            <a:r>
              <a:rPr lang="ru-RU" b="1" dirty="0" smtClean="0">
                <a:solidFill>
                  <a:srgbClr val="7030A0"/>
                </a:solidFill>
                <a:latin typeface="Times New Roman" pitchFamily="18" charset="0"/>
                <a:cs typeface="Times New Roman" pitchFamily="18" charset="0"/>
              </a:rPr>
              <a:t>Накройте линейку на столе развернутой газетой и снова резко ударьте по её концу.</a:t>
            </a:r>
          </a:p>
          <a:p>
            <a:pPr algn="just"/>
            <a:r>
              <a:rPr lang="ru-RU" b="1" dirty="0" smtClean="0">
                <a:solidFill>
                  <a:srgbClr val="7030A0"/>
                </a:solidFill>
                <a:latin typeface="Times New Roman" pitchFamily="18" charset="0"/>
                <a:cs typeface="Times New Roman" pitchFamily="18" charset="0"/>
              </a:rPr>
              <a:t>Сравните результаты двух действий и сделайте вывод.</a:t>
            </a:r>
            <a:endParaRPr lang="ru-RU" b="1" dirty="0">
              <a:solidFill>
                <a:srgbClr val="7030A0"/>
              </a:solidFill>
              <a:latin typeface="Times New Roman" pitchFamily="18" charset="0"/>
              <a:cs typeface="Times New Roman" pitchFamily="18" charset="0"/>
            </a:endParaRPr>
          </a:p>
        </p:txBody>
      </p:sp>
      <p:sp>
        <p:nvSpPr>
          <p:cNvPr id="3" name="Прямоугольник 2"/>
          <p:cNvSpPr/>
          <p:nvPr/>
        </p:nvSpPr>
        <p:spPr>
          <a:xfrm>
            <a:off x="2286000" y="2413338"/>
            <a:ext cx="4572000" cy="2031325"/>
          </a:xfrm>
          <a:prstGeom prst="rect">
            <a:avLst/>
          </a:prstGeom>
        </p:spPr>
        <p:txBody>
          <a:bodyPr>
            <a:spAutoFit/>
          </a:bodyPr>
          <a:lstStyle/>
          <a:p>
            <a:pPr algn="just"/>
            <a:r>
              <a:rPr lang="ru-RU" b="1" dirty="0" smtClean="0">
                <a:solidFill>
                  <a:srgbClr val="7030A0"/>
                </a:solidFill>
                <a:latin typeface="Times New Roman" pitchFamily="18" charset="0"/>
                <a:cs typeface="Times New Roman" pitchFamily="18" charset="0"/>
              </a:rPr>
              <a:t>Положите деревянную линейку на стол так, чтобы её четверть свешивалась наружу, и ударьте по линейке.</a:t>
            </a:r>
          </a:p>
          <a:p>
            <a:pPr algn="just"/>
            <a:r>
              <a:rPr lang="ru-RU" b="1" dirty="0" smtClean="0">
                <a:solidFill>
                  <a:srgbClr val="7030A0"/>
                </a:solidFill>
                <a:latin typeface="Times New Roman" pitchFamily="18" charset="0"/>
                <a:cs typeface="Times New Roman" pitchFamily="18" charset="0"/>
              </a:rPr>
              <a:t>Накройте линейку на столе развернутой газетой и снова резко ударьте по её концу.</a:t>
            </a:r>
          </a:p>
          <a:p>
            <a:pPr algn="just"/>
            <a:r>
              <a:rPr lang="ru-RU" b="1" dirty="0" smtClean="0">
                <a:solidFill>
                  <a:srgbClr val="7030A0"/>
                </a:solidFill>
                <a:latin typeface="Times New Roman" pitchFamily="18" charset="0"/>
                <a:cs typeface="Times New Roman" pitchFamily="18" charset="0"/>
              </a:rPr>
              <a:t>Сравните результаты двух действий и сделайте вывод.</a:t>
            </a:r>
            <a:endParaRPr lang="ru-RU" b="1" dirty="0">
              <a:solidFill>
                <a:srgbClr val="7030A0"/>
              </a:solidFill>
              <a:latin typeface="Times New Roman" pitchFamily="18" charset="0"/>
              <a:cs typeface="Times New Roman" pitchFamily="18" charset="0"/>
            </a:endParaRPr>
          </a:p>
        </p:txBody>
      </p:sp>
      <p:sp>
        <p:nvSpPr>
          <p:cNvPr id="5" name="Прямоугольник 4"/>
          <p:cNvSpPr/>
          <p:nvPr/>
        </p:nvSpPr>
        <p:spPr>
          <a:xfrm>
            <a:off x="2286000" y="2413338"/>
            <a:ext cx="4572000" cy="2031325"/>
          </a:xfrm>
          <a:prstGeom prst="rect">
            <a:avLst/>
          </a:prstGeom>
        </p:spPr>
        <p:txBody>
          <a:bodyPr>
            <a:spAutoFit/>
          </a:bodyPr>
          <a:lstStyle/>
          <a:p>
            <a:pPr algn="just"/>
            <a:r>
              <a:rPr lang="ru-RU" b="1" dirty="0" smtClean="0">
                <a:solidFill>
                  <a:srgbClr val="7030A0"/>
                </a:solidFill>
                <a:latin typeface="Times New Roman" pitchFamily="18" charset="0"/>
                <a:cs typeface="Times New Roman" pitchFamily="18" charset="0"/>
              </a:rPr>
              <a:t>Положите деревянную линейку на стол так, чтобы её четверть свешивалась наружу, и ударьте по линейке.</a:t>
            </a:r>
          </a:p>
          <a:p>
            <a:pPr algn="just"/>
            <a:r>
              <a:rPr lang="ru-RU" b="1" dirty="0" smtClean="0">
                <a:solidFill>
                  <a:srgbClr val="7030A0"/>
                </a:solidFill>
                <a:latin typeface="Times New Roman" pitchFamily="18" charset="0"/>
                <a:cs typeface="Times New Roman" pitchFamily="18" charset="0"/>
              </a:rPr>
              <a:t>Накройте линейку на столе развернутой газетой и снова резко ударьте по её концу.</a:t>
            </a:r>
          </a:p>
          <a:p>
            <a:pPr algn="just"/>
            <a:r>
              <a:rPr lang="ru-RU" b="1" dirty="0" smtClean="0">
                <a:solidFill>
                  <a:srgbClr val="7030A0"/>
                </a:solidFill>
                <a:latin typeface="Times New Roman" pitchFamily="18" charset="0"/>
                <a:cs typeface="Times New Roman" pitchFamily="18" charset="0"/>
              </a:rPr>
              <a:t>Сравните результаты двух действий и сделайте вывод.</a:t>
            </a:r>
            <a:endParaRPr lang="ru-RU" b="1" dirty="0">
              <a:solidFill>
                <a:srgbClr val="7030A0"/>
              </a:solidFill>
              <a:latin typeface="Times New Roman" pitchFamily="18" charset="0"/>
              <a:cs typeface="Times New Roman" pitchFamily="18" charset="0"/>
            </a:endParaRPr>
          </a:p>
        </p:txBody>
      </p:sp>
      <p:sp>
        <p:nvSpPr>
          <p:cNvPr id="6" name="Прямоугольник 5"/>
          <p:cNvSpPr/>
          <p:nvPr/>
        </p:nvSpPr>
        <p:spPr>
          <a:xfrm>
            <a:off x="2286000" y="2413338"/>
            <a:ext cx="4572000" cy="2031325"/>
          </a:xfrm>
          <a:prstGeom prst="rect">
            <a:avLst/>
          </a:prstGeom>
        </p:spPr>
        <p:txBody>
          <a:bodyPr>
            <a:spAutoFit/>
          </a:bodyPr>
          <a:lstStyle/>
          <a:p>
            <a:pPr algn="just"/>
            <a:r>
              <a:rPr lang="ru-RU" b="1" dirty="0" smtClean="0">
                <a:solidFill>
                  <a:srgbClr val="7030A0"/>
                </a:solidFill>
                <a:latin typeface="Times New Roman" pitchFamily="18" charset="0"/>
                <a:cs typeface="Times New Roman" pitchFamily="18" charset="0"/>
              </a:rPr>
              <a:t>Положите деревянную линейку на стол так, чтобы её четверть свешивалась наружу, и ударьте по линейке.</a:t>
            </a:r>
          </a:p>
          <a:p>
            <a:pPr algn="just"/>
            <a:r>
              <a:rPr lang="ru-RU" b="1" dirty="0" smtClean="0">
                <a:solidFill>
                  <a:srgbClr val="7030A0"/>
                </a:solidFill>
                <a:latin typeface="Times New Roman" pitchFamily="18" charset="0"/>
                <a:cs typeface="Times New Roman" pitchFamily="18" charset="0"/>
              </a:rPr>
              <a:t>Накройте линейку на столе развернутой газетой и снова резко ударьте по её </a:t>
            </a:r>
            <a:r>
              <a:rPr lang="ru-RU" b="1" dirty="0" err="1" smtClean="0">
                <a:solidFill>
                  <a:srgbClr val="7030A0"/>
                </a:solidFill>
                <a:latin typeface="Times New Roman" pitchFamily="18" charset="0"/>
                <a:cs typeface="Times New Roman" pitchFamily="18" charset="0"/>
              </a:rPr>
              <a:t>концу.Сравните</a:t>
            </a:r>
            <a:r>
              <a:rPr lang="ru-RU" b="1" dirty="0" smtClean="0">
                <a:solidFill>
                  <a:srgbClr val="7030A0"/>
                </a:solidFill>
                <a:latin typeface="Times New Roman" pitchFamily="18" charset="0"/>
                <a:cs typeface="Times New Roman" pitchFamily="18" charset="0"/>
              </a:rPr>
              <a:t> результаты двух действий и сделайте вывод.</a:t>
            </a:r>
            <a:endParaRPr lang="ru-RU" b="1" dirty="0">
              <a:solidFill>
                <a:srgbClr val="7030A0"/>
              </a:solidFill>
              <a:latin typeface="Times New Roman" pitchFamily="18" charset="0"/>
              <a:cs typeface="Times New Roman" pitchFamily="18" charset="0"/>
            </a:endParaRPr>
          </a:p>
        </p:txBody>
      </p:sp>
      <p:pic>
        <p:nvPicPr>
          <p:cNvPr id="7" name="Содержимое 5" descr="MVI_4391 _2__0002.jpg"/>
          <p:cNvPicPr>
            <a:picLocks noChangeAspect="1"/>
          </p:cNvPicPr>
          <p:nvPr/>
        </p:nvPicPr>
        <p:blipFill>
          <a:blip r:embed="rId2" cstate="print"/>
          <a:srcRect b="179"/>
          <a:stretch>
            <a:fillRect/>
          </a:stretch>
        </p:blipFill>
        <p:spPr>
          <a:xfrm>
            <a:off x="2093100" y="2285992"/>
            <a:ext cx="5336419" cy="38576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728" y="764704"/>
            <a:ext cx="7258072" cy="1368152"/>
          </a:xfrm>
        </p:spPr>
        <p:txBody>
          <a:bodyPr/>
          <a:lstStyle/>
          <a:p>
            <a:pPr algn="just">
              <a:lnSpc>
                <a:spcPct val="115000"/>
              </a:lnSpc>
              <a:spcAft>
                <a:spcPts val="0"/>
              </a:spcAft>
            </a:pPr>
            <a:r>
              <a:rPr lang="ru-RU" sz="1800" dirty="0" smtClean="0">
                <a:ea typeface="Arial"/>
              </a:rPr>
              <a:t/>
            </a:r>
            <a:br>
              <a:rPr lang="ru-RU" sz="1800" dirty="0" smtClean="0">
                <a:ea typeface="Arial"/>
              </a:rPr>
            </a:br>
            <a:r>
              <a:rPr lang="ru-RU" sz="1800" dirty="0">
                <a:ea typeface="Arial"/>
              </a:rPr>
              <a:t/>
            </a:r>
            <a:br>
              <a:rPr lang="ru-RU" sz="1800" dirty="0">
                <a:ea typeface="Arial"/>
              </a:rPr>
            </a:br>
            <a:r>
              <a:rPr lang="ru-RU" sz="2000" b="1" dirty="0" smtClean="0">
                <a:solidFill>
                  <a:srgbClr val="7030A0"/>
                </a:solidFill>
                <a:latin typeface="Times New Roman" pitchFamily="18" charset="0"/>
                <a:ea typeface="Arial"/>
                <a:cs typeface="Times New Roman" pitchFamily="18" charset="0"/>
              </a:rPr>
              <a:t>Заполните четверть стакана водой. Накройте </a:t>
            </a:r>
            <a:r>
              <a:rPr lang="ru-RU" sz="2000" b="1" dirty="0">
                <a:solidFill>
                  <a:srgbClr val="7030A0"/>
                </a:solidFill>
                <a:latin typeface="Times New Roman" pitchFamily="18" charset="0"/>
                <a:ea typeface="Arial"/>
                <a:cs typeface="Times New Roman" pitchFamily="18" charset="0"/>
              </a:rPr>
              <a:t>его листком бумаги так, как показано на </a:t>
            </a:r>
            <a:r>
              <a:rPr lang="ru-RU" sz="2000" b="1" dirty="0" smtClean="0">
                <a:solidFill>
                  <a:srgbClr val="7030A0"/>
                </a:solidFill>
                <a:latin typeface="Times New Roman" pitchFamily="18" charset="0"/>
                <a:ea typeface="Arial"/>
                <a:cs typeface="Times New Roman" pitchFamily="18" charset="0"/>
              </a:rPr>
              <a:t>рисунке. </a:t>
            </a:r>
            <a:r>
              <a:rPr lang="ru-RU" sz="2000" b="1" dirty="0">
                <a:solidFill>
                  <a:srgbClr val="7030A0"/>
                </a:solidFill>
                <a:latin typeface="Times New Roman" pitchFamily="18" charset="0"/>
                <a:ea typeface="Arial"/>
                <a:cs typeface="Times New Roman" pitchFamily="18" charset="0"/>
              </a:rPr>
              <a:t>Плотно прикрыв его рукой, </a:t>
            </a:r>
            <a:r>
              <a:rPr lang="ru-RU" sz="2000" b="1" dirty="0" smtClean="0">
                <a:solidFill>
                  <a:srgbClr val="7030A0"/>
                </a:solidFill>
                <a:latin typeface="Times New Roman" pitchFamily="18" charset="0"/>
                <a:ea typeface="Arial"/>
                <a:cs typeface="Times New Roman" pitchFamily="18" charset="0"/>
              </a:rPr>
              <a:t>переверните </a:t>
            </a:r>
            <a:r>
              <a:rPr lang="ru-RU" sz="2000" b="1" dirty="0">
                <a:solidFill>
                  <a:srgbClr val="7030A0"/>
                </a:solidFill>
                <a:latin typeface="Times New Roman" pitchFamily="18" charset="0"/>
                <a:ea typeface="Arial"/>
                <a:cs typeface="Times New Roman" pitchFamily="18" charset="0"/>
              </a:rPr>
              <a:t>бумагой вниз. Осторожно </a:t>
            </a:r>
            <a:r>
              <a:rPr lang="ru-RU" sz="2000" b="1" dirty="0" smtClean="0">
                <a:solidFill>
                  <a:srgbClr val="7030A0"/>
                </a:solidFill>
                <a:latin typeface="Times New Roman" pitchFamily="18" charset="0"/>
                <a:ea typeface="Arial"/>
                <a:cs typeface="Times New Roman" pitchFamily="18" charset="0"/>
              </a:rPr>
              <a:t>уберите </a:t>
            </a:r>
            <a:r>
              <a:rPr lang="ru-RU" sz="2000" b="1" dirty="0">
                <a:solidFill>
                  <a:srgbClr val="7030A0"/>
                </a:solidFill>
                <a:latin typeface="Times New Roman" pitchFamily="18" charset="0"/>
                <a:ea typeface="Arial"/>
                <a:cs typeface="Times New Roman" pitchFamily="18" charset="0"/>
              </a:rPr>
              <a:t>руку, держа стакан за дно. Вода не выливается. Почему это происходит?</a:t>
            </a:r>
            <a:r>
              <a:rPr lang="ru-RU" b="1" dirty="0">
                <a:solidFill>
                  <a:srgbClr val="7030A0"/>
                </a:solidFill>
                <a:ea typeface="Arial"/>
                <a:cs typeface="Times New Roman"/>
              </a:rPr>
              <a:t/>
            </a:r>
            <a:br>
              <a:rPr lang="ru-RU" b="1" dirty="0">
                <a:solidFill>
                  <a:srgbClr val="7030A0"/>
                </a:solidFill>
                <a:ea typeface="Arial"/>
                <a:cs typeface="Times New Roman"/>
              </a:rPr>
            </a:br>
            <a:endParaRPr lang="ru-RU" b="1" dirty="0">
              <a:solidFill>
                <a:srgbClr val="7030A0"/>
              </a:solidFill>
            </a:endParaRPr>
          </a:p>
        </p:txBody>
      </p:sp>
      <p:sp>
        <p:nvSpPr>
          <p:cNvPr id="4" name="Объект 3"/>
          <p:cNvSpPr>
            <a:spLocks noGrp="1"/>
          </p:cNvSpPr>
          <p:nvPr>
            <p:ph sz="half" idx="2"/>
          </p:nvPr>
        </p:nvSpPr>
        <p:spPr>
          <a:xfrm>
            <a:off x="4648200" y="2132856"/>
            <a:ext cx="4172272" cy="4725144"/>
          </a:xfrm>
        </p:spPr>
        <p:txBody>
          <a:bodyPr/>
          <a:lstStyle/>
          <a:p>
            <a:endParaRPr lang="ru-RU" sz="2400" dirty="0">
              <a:solidFill>
                <a:srgbClr val="008000"/>
              </a:solidFill>
            </a:endParaRPr>
          </a:p>
        </p:txBody>
      </p:sp>
      <p:pic>
        <p:nvPicPr>
          <p:cNvPr id="5" name="Объект 4" descr="Рисунок2.JPG"/>
          <p:cNvPicPr>
            <a:picLocks noGrp="1" noChangeAspect="1"/>
          </p:cNvPicPr>
          <p:nvPr>
            <p:ph sz="half" idx="1"/>
          </p:nvPr>
        </p:nvPicPr>
        <p:blipFill>
          <a:blip r:embed="rId2"/>
          <a:stretch>
            <a:fillRect/>
          </a:stretch>
        </p:blipFill>
        <p:spPr>
          <a:xfrm>
            <a:off x="1848730" y="2714620"/>
            <a:ext cx="3723401" cy="3500462"/>
          </a:xfrm>
          <a:prstGeom prst="rect">
            <a:avLst/>
          </a:prstGeom>
        </p:spPr>
      </p:pic>
    </p:spTree>
    <p:extLst>
      <p:ext uri="{BB962C8B-B14F-4D97-AF65-F5344CB8AC3E}">
        <p14:creationId xmlns="" xmlns:p14="http://schemas.microsoft.com/office/powerpoint/2010/main" val="4280839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heel(1)">
                                      <p:cBhvr>
                                        <p:cTn id="15" dur="2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nodePh="1">
                                  <p:stCondLst>
                                    <p:cond delay="4000"/>
                                  </p:stCondLst>
                                  <p:endCondLst>
                                    <p:cond evt="begin" delay="0">
                                      <p:tn val="18"/>
                                    </p:cond>
                                  </p:end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wipe(down)">
                                      <p:cBhvr>
                                        <p:cTn id="2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idx="4294967295"/>
          </p:nvPr>
        </p:nvSpPr>
        <p:spPr>
          <a:xfrm>
            <a:off x="457200" y="228600"/>
            <a:ext cx="4038600" cy="2895600"/>
          </a:xfrm>
        </p:spPr>
        <p:txBody>
          <a:bodyPr/>
          <a:lstStyle/>
          <a:p>
            <a:pPr eaLnBrk="1" hangingPunct="1">
              <a:defRPr/>
            </a:pPr>
            <a:r>
              <a:rPr lang="ru-RU" dirty="0" smtClean="0">
                <a:effectLst>
                  <a:outerShdw blurRad="38100" dist="38100" dir="2700000" algn="tl">
                    <a:srgbClr val="C0C0C0"/>
                  </a:outerShdw>
                </a:effectLst>
              </a:rPr>
              <a:t>Вес воздуха</a:t>
            </a:r>
            <a:br>
              <a:rPr lang="ru-RU" dirty="0" smtClean="0">
                <a:effectLst>
                  <a:outerShdw blurRad="38100" dist="38100" dir="2700000" algn="tl">
                    <a:srgbClr val="C0C0C0"/>
                  </a:outerShdw>
                </a:effectLst>
              </a:rPr>
            </a:br>
            <a:endParaRPr lang="ru-RU" dirty="0" smtClean="0">
              <a:effectLst>
                <a:outerShdw blurRad="38100" dist="38100" dir="2700000" algn="tl">
                  <a:srgbClr val="C0C0C0"/>
                </a:outerShdw>
              </a:effectLst>
            </a:endParaRPr>
          </a:p>
        </p:txBody>
      </p:sp>
      <p:pic>
        <p:nvPicPr>
          <p:cNvPr id="16387" name="Picture 3" descr="05"/>
          <p:cNvPicPr>
            <a:picLocks noGrp="1" noChangeAspect="1" noChangeArrowheads="1"/>
          </p:cNvPicPr>
          <p:nvPr>
            <p:ph type="body" idx="4294967295"/>
          </p:nvPr>
        </p:nvPicPr>
        <p:blipFill>
          <a:blip r:embed="rId2">
            <a:extLst>
              <a:ext uri="{28A0092B-C50C-407E-A947-70E740481C1C}">
                <a14:useLocalDpi xmlns="" xmlns:a14="http://schemas.microsoft.com/office/drawing/2010/main" val="0"/>
              </a:ext>
            </a:extLst>
          </a:blip>
          <a:srcRect/>
          <a:stretch>
            <a:fillRect/>
          </a:stretch>
        </p:blipFill>
        <p:spPr>
          <a:xfrm>
            <a:off x="4572000" y="228600"/>
            <a:ext cx="4572000" cy="2696344"/>
          </a:xfrm>
          <a:noFill/>
        </p:spPr>
      </p:pic>
      <p:sp>
        <p:nvSpPr>
          <p:cNvPr id="187396" name="AutoShape 4"/>
          <p:cNvSpPr>
            <a:spLocks noChangeArrowheads="1"/>
          </p:cNvSpPr>
          <p:nvPr/>
        </p:nvSpPr>
        <p:spPr bwMode="auto">
          <a:xfrm>
            <a:off x="539750" y="3213100"/>
            <a:ext cx="3221038" cy="3389313"/>
          </a:xfrm>
          <a:prstGeom prst="cube">
            <a:avLst>
              <a:gd name="adj" fmla="val 25000"/>
            </a:avLst>
          </a:prstGeom>
          <a:solidFill>
            <a:schemeClr val="hlink"/>
          </a:solidFill>
          <a:ln w="9525">
            <a:solidFill>
              <a:schemeClr val="tx1"/>
            </a:solidFill>
            <a:miter lim="800000"/>
            <a:headEnd/>
            <a:tailEnd/>
          </a:ln>
        </p:spPr>
        <p:txBody>
          <a:bodyPr wrap="none" anchor="ctr"/>
          <a:lstStyle/>
          <a:p>
            <a:pPr fontAlgn="base">
              <a:spcBef>
                <a:spcPct val="0"/>
              </a:spcBef>
              <a:spcAft>
                <a:spcPct val="0"/>
              </a:spcAft>
            </a:pPr>
            <a:endParaRPr lang="ru-RU" smtClean="0">
              <a:solidFill>
                <a:srgbClr val="000000"/>
              </a:solidFill>
            </a:endParaRPr>
          </a:p>
        </p:txBody>
      </p:sp>
      <p:sp>
        <p:nvSpPr>
          <p:cNvPr id="16389" name="Rectangle 7"/>
          <p:cNvSpPr>
            <a:spLocks noChangeArrowheads="1"/>
          </p:cNvSpPr>
          <p:nvPr/>
        </p:nvSpPr>
        <p:spPr bwMode="auto">
          <a:xfrm>
            <a:off x="827088" y="1700213"/>
            <a:ext cx="3200400" cy="1981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fontAlgn="base">
              <a:spcBef>
                <a:spcPct val="50000"/>
              </a:spcBef>
              <a:spcAft>
                <a:spcPct val="0"/>
              </a:spcAft>
            </a:pPr>
            <a:r>
              <a:rPr lang="ru-RU" sz="3200" b="1" dirty="0" smtClean="0">
                <a:solidFill>
                  <a:srgbClr val="CC3399"/>
                </a:solidFill>
              </a:rPr>
              <a:t>1 м3 </a:t>
            </a:r>
            <a:r>
              <a:rPr lang="ru-RU" sz="4400" b="1" dirty="0" smtClean="0">
                <a:solidFill>
                  <a:srgbClr val="CC3399"/>
                </a:solidFill>
              </a:rPr>
              <a:t>воздуха</a:t>
            </a:r>
          </a:p>
          <a:p>
            <a:pPr algn="ctr" fontAlgn="base">
              <a:spcBef>
                <a:spcPct val="50000"/>
              </a:spcBef>
              <a:spcAft>
                <a:spcPct val="0"/>
              </a:spcAft>
            </a:pPr>
            <a:endParaRPr lang="ru-RU" sz="3200" dirty="0" smtClean="0">
              <a:solidFill>
                <a:srgbClr val="000000"/>
              </a:solidFill>
              <a:latin typeface="Times New Roman" pitchFamily="18" charset="0"/>
            </a:endParaRPr>
          </a:p>
        </p:txBody>
      </p:sp>
      <p:sp>
        <p:nvSpPr>
          <p:cNvPr id="16390" name="Rectangle 9"/>
          <p:cNvSpPr>
            <a:spLocks noChangeArrowheads="1"/>
          </p:cNvSpPr>
          <p:nvPr/>
        </p:nvSpPr>
        <p:spPr bwMode="auto">
          <a:xfrm>
            <a:off x="539750" y="3943825"/>
            <a:ext cx="4392290" cy="7694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ru-RU" sz="4400" b="1" dirty="0" smtClean="0">
                <a:solidFill>
                  <a:srgbClr val="FF33CC"/>
                </a:solidFill>
                <a:latin typeface="Times New Roman" pitchFamily="18" charset="0"/>
              </a:rPr>
              <a:t>масса – 1,03 кг</a:t>
            </a:r>
          </a:p>
        </p:txBody>
      </p:sp>
      <p:sp>
        <p:nvSpPr>
          <p:cNvPr id="3" name="Прямоугольник 2"/>
          <p:cNvSpPr/>
          <p:nvPr/>
        </p:nvSpPr>
        <p:spPr>
          <a:xfrm>
            <a:off x="5076056" y="3943825"/>
            <a:ext cx="3594869" cy="2529923"/>
          </a:xfrm>
          <a:prstGeom prst="rect">
            <a:avLst/>
          </a:prstGeom>
        </p:spPr>
        <p:txBody>
          <a:bodyPr wrap="square">
            <a:spAutoFit/>
          </a:bodyPr>
          <a:lstStyle/>
          <a:p>
            <a:pPr marL="342900" lvl="0" indent="-342900" fontAlgn="base">
              <a:spcBef>
                <a:spcPct val="20000"/>
              </a:spcBef>
              <a:spcAft>
                <a:spcPct val="0"/>
              </a:spcAft>
              <a:buClr>
                <a:srgbClr val="E3E3FF"/>
              </a:buClr>
              <a:defRPr/>
            </a:pPr>
            <a:r>
              <a:rPr lang="ru-RU" sz="2000" kern="0" dirty="0"/>
              <a:t>Опытами установлено, что при температуре 0</a:t>
            </a:r>
            <a:r>
              <a:rPr lang="ru-RU" sz="2000" kern="0" dirty="0">
                <a:cs typeface="Arial" charset="0"/>
              </a:rPr>
              <a:t>˚ и нормальном атмосферном давлении масса воздуха объёмом 1 м</a:t>
            </a:r>
            <a:r>
              <a:rPr lang="ru-RU" sz="2000" kern="0" baseline="30000" dirty="0">
                <a:cs typeface="Arial" charset="0"/>
              </a:rPr>
              <a:t>3 </a:t>
            </a:r>
            <a:r>
              <a:rPr lang="ru-RU" sz="2000" kern="0" dirty="0">
                <a:cs typeface="Arial" charset="0"/>
              </a:rPr>
              <a:t> равна 1,29 кг.</a:t>
            </a:r>
          </a:p>
          <a:p>
            <a:pPr marL="342900" lvl="0" indent="-342900" algn="ctr" fontAlgn="base">
              <a:spcBef>
                <a:spcPct val="20000"/>
              </a:spcBef>
              <a:spcAft>
                <a:spcPct val="0"/>
              </a:spcAft>
              <a:buClr>
                <a:srgbClr val="E3E3FF"/>
              </a:buClr>
              <a:defRPr/>
            </a:pPr>
            <a:r>
              <a:rPr lang="en-US" sz="1600" b="1" kern="0" dirty="0">
                <a:solidFill>
                  <a:srgbClr val="CC0000"/>
                </a:solidFill>
                <a:cs typeface="Arial" charset="0"/>
              </a:rPr>
              <a:t>P = </a:t>
            </a:r>
            <a:r>
              <a:rPr lang="en-US" sz="1600" b="1" kern="0" dirty="0" err="1">
                <a:solidFill>
                  <a:srgbClr val="CC0000"/>
                </a:solidFill>
                <a:cs typeface="Arial" charset="0"/>
              </a:rPr>
              <a:t>gm</a:t>
            </a:r>
            <a:r>
              <a:rPr lang="en-US" sz="1600" b="1" kern="0" dirty="0">
                <a:solidFill>
                  <a:srgbClr val="CC0000"/>
                </a:solidFill>
                <a:cs typeface="Arial" charset="0"/>
              </a:rPr>
              <a:t>,</a:t>
            </a:r>
          </a:p>
          <a:p>
            <a:pPr marL="342900" lvl="0" indent="-342900" algn="ctr" fontAlgn="base">
              <a:spcBef>
                <a:spcPct val="20000"/>
              </a:spcBef>
              <a:spcAft>
                <a:spcPct val="0"/>
              </a:spcAft>
              <a:buClr>
                <a:srgbClr val="E3E3FF"/>
              </a:buClr>
              <a:defRPr/>
            </a:pPr>
            <a:r>
              <a:rPr lang="en-US" sz="1600" b="1" kern="0" dirty="0">
                <a:solidFill>
                  <a:srgbClr val="CC0000"/>
                </a:solidFill>
                <a:cs typeface="Arial" charset="0"/>
              </a:rPr>
              <a:t>P = 9,8</a:t>
            </a:r>
            <a:r>
              <a:rPr lang="ru-RU" sz="1600" b="1" kern="0" dirty="0">
                <a:solidFill>
                  <a:srgbClr val="CC0000"/>
                </a:solidFill>
                <a:cs typeface="Arial" charset="0"/>
              </a:rPr>
              <a:t> </a:t>
            </a:r>
            <a:r>
              <a:rPr lang="en-US" sz="1600" b="1" kern="0" dirty="0">
                <a:solidFill>
                  <a:srgbClr val="CC0000"/>
                </a:solidFill>
                <a:cs typeface="Arial" charset="0"/>
              </a:rPr>
              <a:t>H</a:t>
            </a:r>
            <a:r>
              <a:rPr lang="ru-RU" sz="1600" b="1" kern="0" dirty="0">
                <a:solidFill>
                  <a:srgbClr val="CC0000"/>
                </a:solidFill>
                <a:cs typeface="Arial" charset="0"/>
              </a:rPr>
              <a:t>/кг </a:t>
            </a:r>
            <a:r>
              <a:rPr lang="en-US" sz="1600" b="1" kern="0" dirty="0">
                <a:solidFill>
                  <a:srgbClr val="CC0000"/>
                </a:solidFill>
                <a:cs typeface="Arial" charset="0"/>
              </a:rPr>
              <a:t>×</a:t>
            </a:r>
            <a:r>
              <a:rPr lang="ru-RU" sz="1600" b="1" kern="0" dirty="0">
                <a:solidFill>
                  <a:srgbClr val="CC0000"/>
                </a:solidFill>
                <a:cs typeface="Arial" charset="0"/>
              </a:rPr>
              <a:t> 1,29 кг </a:t>
            </a:r>
            <a:r>
              <a:rPr lang="en-US" sz="1600" b="1" kern="0" dirty="0">
                <a:solidFill>
                  <a:srgbClr val="CC0000"/>
                </a:solidFill>
                <a:cs typeface="Arial" charset="0"/>
              </a:rPr>
              <a:t>≈</a:t>
            </a:r>
            <a:r>
              <a:rPr lang="ru-RU" sz="1600" b="1" kern="0" dirty="0">
                <a:solidFill>
                  <a:srgbClr val="CC0000"/>
                </a:solidFill>
                <a:cs typeface="Arial" charset="0"/>
              </a:rPr>
              <a:t> 13 Н</a:t>
            </a:r>
          </a:p>
        </p:txBody>
      </p:sp>
    </p:spTree>
    <p:extLst>
      <p:ext uri="{BB962C8B-B14F-4D97-AF65-F5344CB8AC3E}">
        <p14:creationId xmlns="" xmlns:p14="http://schemas.microsoft.com/office/powerpoint/2010/main" val="16488077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87396"/>
                                        </p:tgtEl>
                                        <p:attrNameLst>
                                          <p:attrName>style.visibility</p:attrName>
                                        </p:attrNameLst>
                                      </p:cBhvr>
                                      <p:to>
                                        <p:strVal val="visible"/>
                                      </p:to>
                                    </p:set>
                                    <p:anim calcmode="lin" valueType="num">
                                      <p:cBhvr>
                                        <p:cTn id="7" dur="2000" fill="hold"/>
                                        <p:tgtEl>
                                          <p:spTgt spid="187396"/>
                                        </p:tgtEl>
                                        <p:attrNameLst>
                                          <p:attrName>ppt_w</p:attrName>
                                        </p:attrNameLst>
                                      </p:cBhvr>
                                      <p:tavLst>
                                        <p:tav tm="0">
                                          <p:val>
                                            <p:strVal val="#ppt_w*0.70"/>
                                          </p:val>
                                        </p:tav>
                                        <p:tav tm="100000">
                                          <p:val>
                                            <p:strVal val="#ppt_w"/>
                                          </p:val>
                                        </p:tav>
                                      </p:tavLst>
                                    </p:anim>
                                    <p:anim calcmode="lin" valueType="num">
                                      <p:cBhvr>
                                        <p:cTn id="8" dur="2000" fill="hold"/>
                                        <p:tgtEl>
                                          <p:spTgt spid="187396"/>
                                        </p:tgtEl>
                                        <p:attrNameLst>
                                          <p:attrName>ppt_h</p:attrName>
                                        </p:attrNameLst>
                                      </p:cBhvr>
                                      <p:tavLst>
                                        <p:tav tm="0">
                                          <p:val>
                                            <p:strVal val="#ppt_h"/>
                                          </p:val>
                                        </p:tav>
                                        <p:tav tm="100000">
                                          <p:val>
                                            <p:strVal val="#ppt_h"/>
                                          </p:val>
                                        </p:tav>
                                      </p:tavLst>
                                    </p:anim>
                                    <p:animEffect transition="in" filter="fade">
                                      <p:cBhvr>
                                        <p:cTn id="9" dur="2000"/>
                                        <p:tgtEl>
                                          <p:spTgt spid="1873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39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b="1" dirty="0" smtClean="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rPr>
              <a:t>Почему мы не ощущаем давление атмосферы</a:t>
            </a:r>
            <a:endParaRPr lang="ru-RU" b="1" dirty="0">
              <a:ln w="12700">
                <a:solidFill>
                  <a:schemeClr val="tx2">
                    <a:satMod val="155000"/>
                  </a:schemeClr>
                </a:solidFill>
                <a:prstDash val="solid"/>
              </a:ln>
              <a:solidFill>
                <a:srgbClr val="008000"/>
              </a:solidFill>
              <a:effectLst>
                <a:outerShdw blurRad="41275" dist="20320" dir="1800000" algn="tl" rotWithShape="0">
                  <a:srgbClr val="000000">
                    <a:alpha val="40000"/>
                  </a:srgbClr>
                </a:outerShdw>
              </a:effectLst>
            </a:endParaRPr>
          </a:p>
        </p:txBody>
      </p:sp>
      <p:sp>
        <p:nvSpPr>
          <p:cNvPr id="3" name="Содержимое 2"/>
          <p:cNvSpPr>
            <a:spLocks noGrp="1"/>
          </p:cNvSpPr>
          <p:nvPr>
            <p:ph sz="quarter" idx="1"/>
          </p:nvPr>
        </p:nvSpPr>
        <p:spPr>
          <a:xfrm>
            <a:off x="2714612" y="1447800"/>
            <a:ext cx="6249876" cy="4572000"/>
          </a:xfrm>
        </p:spPr>
        <p:txBody>
          <a:bodyPr>
            <a:normAutofit fontScale="92500" lnSpcReduction="10000"/>
          </a:bodyPr>
          <a:lstStyle/>
          <a:p>
            <a:pPr>
              <a:buNone/>
            </a:pPr>
            <a:r>
              <a:rPr lang="ru-RU" dirty="0" smtClean="0"/>
              <a:t>    </a:t>
            </a:r>
            <a:r>
              <a:rPr lang="ru-RU" sz="2800" dirty="0" smtClean="0"/>
              <a:t>Между тем его давление весьма велико и составляет около 1 кг на каждый квадратный сантиметр поверхности тела. Последняя у человека среднего роста и веса равна 1,7 м</a:t>
            </a:r>
            <a:r>
              <a:rPr lang="ru-RU" sz="2800" baseline="30000" dirty="0" smtClean="0"/>
              <a:t>2</a:t>
            </a:r>
            <a:r>
              <a:rPr lang="ru-RU" sz="2800" dirty="0" smtClean="0"/>
              <a:t>. В итоге атмосфера давит на нас с силой в 17 тонн! Мы не ощущаем этого огромного сдавливающего воздействия потому, что оно уравновешивается давлением жидкостей тела и растворенных в них газов</a:t>
            </a:r>
            <a:endParaRPr lang="ru-RU" sz="2800" dirty="0"/>
          </a:p>
        </p:txBody>
      </p:sp>
      <p:pic>
        <p:nvPicPr>
          <p:cNvPr id="13314" name="Picture 2" descr="http://festival.1september.ru/articles/411638/Image579.jpg"/>
          <p:cNvPicPr>
            <a:picLocks noChangeAspect="1" noChangeArrowheads="1"/>
          </p:cNvPicPr>
          <p:nvPr/>
        </p:nvPicPr>
        <p:blipFill>
          <a:blip r:embed="rId2" cstate="print"/>
          <a:srcRect/>
          <a:stretch>
            <a:fillRect/>
          </a:stretch>
        </p:blipFill>
        <p:spPr bwMode="auto">
          <a:xfrm>
            <a:off x="214281" y="1571612"/>
            <a:ext cx="2691761" cy="3786214"/>
          </a:xfrm>
          <a:prstGeom prst="ellipse">
            <a:avLst/>
          </a:prstGeom>
          <a:ln>
            <a:noFill/>
          </a:ln>
          <a:effectLst>
            <a:softEdge rad="112500"/>
          </a:effectLst>
        </p:spPr>
      </p:pic>
    </p:spTree>
    <p:extLst>
      <p:ext uri="{BB962C8B-B14F-4D97-AF65-F5344CB8AC3E}">
        <p14:creationId xmlns="" xmlns:p14="http://schemas.microsoft.com/office/powerpoint/2010/main" val="9374426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653136"/>
            <a:ext cx="7772400" cy="1656184"/>
          </a:xfrm>
        </p:spPr>
        <p:txBody>
          <a:bodyPr/>
          <a:lstStyle/>
          <a:p>
            <a:pPr algn="ctr"/>
            <a:r>
              <a:rPr lang="ru-RU" sz="3200" dirty="0" smtClean="0">
                <a:ea typeface="Arial"/>
              </a:rPr>
              <a:t/>
            </a:r>
            <a:br>
              <a:rPr lang="ru-RU" sz="3200" dirty="0" smtClean="0">
                <a:ea typeface="Arial"/>
              </a:rPr>
            </a:br>
            <a:r>
              <a:rPr lang="ru-RU" sz="3200" dirty="0">
                <a:ea typeface="Arial"/>
              </a:rPr>
              <a:t/>
            </a:r>
            <a:br>
              <a:rPr lang="ru-RU" sz="3200" dirty="0">
                <a:ea typeface="Arial"/>
              </a:rPr>
            </a:br>
            <a:r>
              <a:rPr lang="ru-RU" sz="3200" dirty="0" smtClean="0">
                <a:ea typeface="Arial"/>
              </a:rPr>
              <a:t>Большое </a:t>
            </a:r>
            <a:r>
              <a:rPr lang="ru-RU" sz="3200" dirty="0">
                <a:ea typeface="Arial"/>
              </a:rPr>
              <a:t>спасибо за </a:t>
            </a:r>
            <a:r>
              <a:rPr lang="ru-RU" sz="3200" dirty="0" smtClean="0">
                <a:ea typeface="Arial"/>
              </a:rPr>
              <a:t>урок </a:t>
            </a:r>
            <a:r>
              <a:rPr lang="ru-RU" dirty="0"/>
              <a:t/>
            </a:r>
            <a:br>
              <a:rPr lang="ru-RU" dirty="0"/>
            </a:br>
            <a:endParaRPr lang="ru-RU" dirty="0"/>
          </a:p>
        </p:txBody>
      </p:sp>
      <p:sp>
        <p:nvSpPr>
          <p:cNvPr id="3" name="Текст 2"/>
          <p:cNvSpPr>
            <a:spLocks noGrp="1"/>
          </p:cNvSpPr>
          <p:nvPr>
            <p:ph type="body" idx="1"/>
          </p:nvPr>
        </p:nvSpPr>
        <p:spPr>
          <a:xfrm>
            <a:off x="722313" y="1700808"/>
            <a:ext cx="7772400" cy="2880320"/>
          </a:xfrm>
        </p:spPr>
        <p:txBody>
          <a:bodyPr/>
          <a:lstStyle/>
          <a:p>
            <a:pPr indent="449580" algn="ctr">
              <a:lnSpc>
                <a:spcPct val="115000"/>
              </a:lnSpc>
              <a:spcAft>
                <a:spcPts val="0"/>
              </a:spcAft>
            </a:pPr>
            <a:r>
              <a:rPr lang="ru-RU" sz="3200" b="1" i="1" dirty="0">
                <a:solidFill>
                  <a:srgbClr val="660033"/>
                </a:solidFill>
                <a:ea typeface="Arial"/>
              </a:rPr>
              <a:t>Вот и окончился урок.</a:t>
            </a:r>
            <a:endParaRPr lang="ru-RU" sz="3200" dirty="0">
              <a:solidFill>
                <a:srgbClr val="660033"/>
              </a:solidFill>
              <a:ea typeface="Arial"/>
              <a:cs typeface="Times New Roman"/>
            </a:endParaRPr>
          </a:p>
          <a:p>
            <a:pPr indent="449580" algn="ctr">
              <a:lnSpc>
                <a:spcPct val="115000"/>
              </a:lnSpc>
              <a:spcAft>
                <a:spcPts val="0"/>
              </a:spcAft>
            </a:pPr>
            <a:r>
              <a:rPr lang="ru-RU" sz="3200" b="1" i="1" dirty="0">
                <a:solidFill>
                  <a:srgbClr val="660033"/>
                </a:solidFill>
                <a:ea typeface="Arial"/>
              </a:rPr>
              <a:t>Снова прозвенел звонок,</a:t>
            </a:r>
            <a:endParaRPr lang="ru-RU" sz="3200" dirty="0">
              <a:solidFill>
                <a:srgbClr val="660033"/>
              </a:solidFill>
              <a:ea typeface="Arial"/>
              <a:cs typeface="Times New Roman"/>
            </a:endParaRPr>
          </a:p>
          <a:p>
            <a:pPr indent="449580" algn="ctr">
              <a:lnSpc>
                <a:spcPct val="115000"/>
              </a:lnSpc>
              <a:spcAft>
                <a:spcPts val="0"/>
              </a:spcAft>
            </a:pPr>
            <a:r>
              <a:rPr lang="ru-RU" sz="3200" b="1" i="1" dirty="0">
                <a:solidFill>
                  <a:srgbClr val="660033"/>
                </a:solidFill>
                <a:ea typeface="Arial"/>
              </a:rPr>
              <a:t>Отдыхать мы можем смело,</a:t>
            </a:r>
            <a:endParaRPr lang="ru-RU" sz="3200" dirty="0">
              <a:solidFill>
                <a:srgbClr val="660033"/>
              </a:solidFill>
              <a:ea typeface="Arial"/>
              <a:cs typeface="Times New Roman"/>
            </a:endParaRPr>
          </a:p>
          <a:p>
            <a:pPr indent="449580" algn="ctr">
              <a:lnSpc>
                <a:spcPct val="115000"/>
              </a:lnSpc>
              <a:spcAft>
                <a:spcPts val="0"/>
              </a:spcAft>
            </a:pPr>
            <a:r>
              <a:rPr lang="ru-RU" sz="3200" b="1" i="1" dirty="0">
                <a:solidFill>
                  <a:srgbClr val="660033"/>
                </a:solidFill>
                <a:ea typeface="Arial"/>
              </a:rPr>
              <a:t>А потом опять за дело</a:t>
            </a:r>
            <a:r>
              <a:rPr lang="ru-RU" sz="3200" b="1" i="1" dirty="0" smtClean="0">
                <a:solidFill>
                  <a:srgbClr val="660033"/>
                </a:solidFill>
                <a:ea typeface="Arial"/>
              </a:rPr>
              <a:t>.</a:t>
            </a:r>
            <a:endParaRPr lang="ru-RU" sz="3200" dirty="0">
              <a:solidFill>
                <a:srgbClr val="660033"/>
              </a:solidFill>
              <a:ea typeface="Arial"/>
              <a:cs typeface="Times New Roman"/>
            </a:endParaRPr>
          </a:p>
        </p:txBody>
      </p:sp>
    </p:spTree>
    <p:extLst>
      <p:ext uri="{BB962C8B-B14F-4D97-AF65-F5344CB8AC3E}">
        <p14:creationId xmlns="" xmlns:p14="http://schemas.microsoft.com/office/powerpoint/2010/main" val="28014119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457200" y="188913"/>
            <a:ext cx="8229600" cy="5937250"/>
          </a:xfrm>
        </p:spPr>
        <p:txBody>
          <a:bodyPr/>
          <a:lstStyle/>
          <a:p>
            <a:endParaRPr lang="ru-RU" dirty="0" smtClean="0"/>
          </a:p>
          <a:p>
            <a:r>
              <a:rPr lang="ru-RU" dirty="0" smtClean="0"/>
              <a:t>   Если </a:t>
            </a:r>
            <a:r>
              <a:rPr lang="ru-RU" dirty="0"/>
              <a:t>при переходе по льду человек провалился, то спасающий должен приближаться к нему ползком, а на край полыньи рекомендуют класть доски или лыжи. Почему? </a:t>
            </a:r>
          </a:p>
        </p:txBody>
      </p:sp>
      <p:pic>
        <p:nvPicPr>
          <p:cNvPr id="5124" name="Picture 4" descr="img7"/>
          <p:cNvPicPr>
            <a:picLocks noChangeAspect="1" noChangeArrowheads="1"/>
          </p:cNvPicPr>
          <p:nvPr/>
        </p:nvPicPr>
        <p:blipFill>
          <a:blip r:embed="rId2"/>
          <a:srcRect/>
          <a:stretch>
            <a:fillRect/>
          </a:stretch>
        </p:blipFill>
        <p:spPr bwMode="auto">
          <a:xfrm>
            <a:off x="827088" y="3500438"/>
            <a:ext cx="6626225" cy="2449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img12"/>
          <p:cNvPicPr>
            <a:picLocks noGrp="1" noChangeAspect="1" noChangeArrowheads="1"/>
          </p:cNvPicPr>
          <p:nvPr>
            <p:ph type="body" idx="1"/>
          </p:nvPr>
        </p:nvPicPr>
        <p:blipFill>
          <a:blip r:embed="rId2"/>
          <a:srcRect/>
          <a:stretch>
            <a:fillRect/>
          </a:stretch>
        </p:blipFill>
        <p:spPr>
          <a:xfrm>
            <a:off x="2268538" y="2997200"/>
            <a:ext cx="4321175" cy="2087563"/>
          </a:xfrm>
          <a:noFill/>
          <a:ln/>
        </p:spPr>
      </p:pic>
      <p:sp>
        <p:nvSpPr>
          <p:cNvPr id="7173" name="Rectangle 5"/>
          <p:cNvSpPr>
            <a:spLocks noChangeArrowheads="1"/>
          </p:cNvSpPr>
          <p:nvPr/>
        </p:nvSpPr>
        <p:spPr bwMode="auto">
          <a:xfrm>
            <a:off x="1571604" y="1000108"/>
            <a:ext cx="5945209" cy="1477328"/>
          </a:xfrm>
          <a:prstGeom prst="rect">
            <a:avLst/>
          </a:prstGeom>
          <a:noFill/>
          <a:ln w="9525">
            <a:noFill/>
            <a:miter lim="800000"/>
            <a:headEnd/>
            <a:tailEnd/>
          </a:ln>
          <a:effectLst/>
        </p:spPr>
        <p:txBody>
          <a:bodyPr wrap="square" anchor="ctr">
            <a:spAutoFit/>
          </a:bodyPr>
          <a:lstStyle/>
          <a:p>
            <a:pPr algn="l"/>
            <a:r>
              <a:rPr lang="ru-RU" sz="3000" dirty="0">
                <a:latin typeface="Arial" charset="0"/>
              </a:rPr>
              <a:t>В каком из сосудов давление </a:t>
            </a:r>
            <a:r>
              <a:rPr lang="en-US" sz="3000" dirty="0">
                <a:latin typeface="Arial" charset="0"/>
              </a:rPr>
              <a:t> </a:t>
            </a:r>
            <a:r>
              <a:rPr lang="ru-RU" sz="3000" dirty="0">
                <a:latin typeface="Arial" charset="0"/>
              </a:rPr>
              <a:t>воды на дно больше? </a:t>
            </a:r>
          </a:p>
          <a:p>
            <a:pPr algn="l"/>
            <a:endParaRPr lang="ru-RU" sz="3000" dirty="0">
              <a:latin typeface="Arial" charset="0"/>
            </a:endParaRPr>
          </a:p>
        </p:txBody>
      </p:sp>
      <p:sp>
        <p:nvSpPr>
          <p:cNvPr id="7175" name="Text Box 7"/>
          <p:cNvSpPr txBox="1">
            <a:spLocks noChangeArrowheads="1"/>
          </p:cNvSpPr>
          <p:nvPr/>
        </p:nvSpPr>
        <p:spPr bwMode="auto">
          <a:xfrm>
            <a:off x="1908175" y="4149725"/>
            <a:ext cx="431800" cy="579438"/>
          </a:xfrm>
          <a:prstGeom prst="rect">
            <a:avLst/>
          </a:prstGeom>
          <a:noFill/>
          <a:ln w="9525">
            <a:noFill/>
            <a:miter lim="800000"/>
            <a:headEnd/>
            <a:tailEnd/>
          </a:ln>
          <a:effectLst/>
        </p:spPr>
        <p:txBody>
          <a:bodyPr>
            <a:spAutoFit/>
          </a:bodyPr>
          <a:lstStyle/>
          <a:p>
            <a:pPr algn="l">
              <a:spcBef>
                <a:spcPct val="50000"/>
              </a:spcBef>
            </a:pPr>
            <a:r>
              <a:rPr lang="en-US" sz="3200">
                <a:latin typeface="Arial" charset="0"/>
              </a:rPr>
              <a:t>h</a:t>
            </a:r>
            <a:endParaRPr lang="ru-RU" sz="3200">
              <a:latin typeface="Arial" charset="0"/>
            </a:endParaRPr>
          </a:p>
        </p:txBody>
      </p:sp>
      <p:sp>
        <p:nvSpPr>
          <p:cNvPr id="7177" name="Text Box 9"/>
          <p:cNvSpPr txBox="1">
            <a:spLocks noChangeArrowheads="1"/>
          </p:cNvSpPr>
          <p:nvPr/>
        </p:nvSpPr>
        <p:spPr bwMode="auto">
          <a:xfrm>
            <a:off x="6516688" y="4149725"/>
            <a:ext cx="431800" cy="579438"/>
          </a:xfrm>
          <a:prstGeom prst="rect">
            <a:avLst/>
          </a:prstGeom>
          <a:noFill/>
          <a:ln w="9525">
            <a:noFill/>
            <a:miter lim="800000"/>
            <a:headEnd/>
            <a:tailEnd/>
          </a:ln>
          <a:effectLst/>
        </p:spPr>
        <p:txBody>
          <a:bodyPr>
            <a:spAutoFit/>
          </a:bodyPr>
          <a:lstStyle/>
          <a:p>
            <a:pPr algn="l">
              <a:spcBef>
                <a:spcPct val="50000"/>
              </a:spcBef>
            </a:pPr>
            <a:r>
              <a:rPr lang="en-US" sz="3200">
                <a:latin typeface="Arial" charset="0"/>
              </a:rPr>
              <a:t>h</a:t>
            </a:r>
            <a:endParaRPr lang="ru-RU" sz="3200">
              <a:latin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762000" y="188913"/>
            <a:ext cx="7696200" cy="5754687"/>
          </a:xfrm>
        </p:spPr>
        <p:txBody>
          <a:bodyPr/>
          <a:lstStyle/>
          <a:p>
            <a:endParaRPr lang="ru-RU" dirty="0" smtClean="0"/>
          </a:p>
          <a:p>
            <a:r>
              <a:rPr lang="ru-RU" dirty="0" smtClean="0"/>
              <a:t>Укажите </a:t>
            </a:r>
            <a:r>
              <a:rPr lang="ru-RU" dirty="0"/>
              <a:t>какой из кофейников, изображенных на рисунке, вмещает больше жидкости. Почему?</a:t>
            </a:r>
          </a:p>
        </p:txBody>
      </p:sp>
      <p:pic>
        <p:nvPicPr>
          <p:cNvPr id="11269" name="Picture 5"/>
          <p:cNvPicPr>
            <a:picLocks noChangeAspect="1" noChangeArrowheads="1"/>
          </p:cNvPicPr>
          <p:nvPr/>
        </p:nvPicPr>
        <p:blipFill>
          <a:blip r:embed="rId2">
            <a:lum bright="6000"/>
          </a:blip>
          <a:srcRect/>
          <a:stretch>
            <a:fillRect/>
          </a:stretch>
        </p:blipFill>
        <p:spPr bwMode="auto">
          <a:xfrm>
            <a:off x="2124075" y="2565400"/>
            <a:ext cx="4464050" cy="2376488"/>
          </a:xfrm>
          <a:prstGeom prst="rect">
            <a:avLst/>
          </a:prstGeom>
          <a:noFill/>
        </p:spPr>
      </p:pic>
      <p:sp>
        <p:nvSpPr>
          <p:cNvPr id="11270" name="Text Box 6"/>
          <p:cNvSpPr txBox="1">
            <a:spLocks noChangeArrowheads="1"/>
          </p:cNvSpPr>
          <p:nvPr/>
        </p:nvSpPr>
        <p:spPr bwMode="auto">
          <a:xfrm>
            <a:off x="3059113" y="5013325"/>
            <a:ext cx="1008062" cy="457200"/>
          </a:xfrm>
          <a:prstGeom prst="rect">
            <a:avLst/>
          </a:prstGeom>
          <a:noFill/>
          <a:ln w="9525">
            <a:noFill/>
            <a:miter lim="800000"/>
            <a:headEnd/>
            <a:tailEnd/>
          </a:ln>
          <a:effectLst/>
        </p:spPr>
        <p:txBody>
          <a:bodyPr>
            <a:spAutoFit/>
          </a:bodyPr>
          <a:lstStyle/>
          <a:p>
            <a:pPr>
              <a:spcBef>
                <a:spcPct val="50000"/>
              </a:spcBef>
            </a:pPr>
            <a:r>
              <a:rPr lang="ru-RU" sz="2400"/>
              <a:t>а</a:t>
            </a:r>
          </a:p>
        </p:txBody>
      </p:sp>
      <p:sp>
        <p:nvSpPr>
          <p:cNvPr id="11271" name="Text Box 7"/>
          <p:cNvSpPr txBox="1">
            <a:spLocks noChangeArrowheads="1"/>
          </p:cNvSpPr>
          <p:nvPr/>
        </p:nvSpPr>
        <p:spPr bwMode="auto">
          <a:xfrm>
            <a:off x="5076825" y="5013325"/>
            <a:ext cx="1223963" cy="457200"/>
          </a:xfrm>
          <a:prstGeom prst="rect">
            <a:avLst/>
          </a:prstGeom>
          <a:noFill/>
          <a:ln w="9525">
            <a:noFill/>
            <a:miter lim="800000"/>
            <a:headEnd/>
            <a:tailEnd/>
          </a:ln>
          <a:effectLst/>
        </p:spPr>
        <p:txBody>
          <a:bodyPr>
            <a:spAutoFit/>
          </a:bodyPr>
          <a:lstStyle/>
          <a:p>
            <a:pPr>
              <a:spcBef>
                <a:spcPct val="50000"/>
              </a:spcBef>
            </a:pPr>
            <a:r>
              <a:rPr lang="ru-RU" sz="2400">
                <a:latin typeface="Arial" charset="0"/>
              </a:rPr>
              <a:t>б</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img13"/>
          <p:cNvPicPr>
            <a:picLocks noGrp="1" noChangeAspect="1" noChangeArrowheads="1"/>
          </p:cNvPicPr>
          <p:nvPr>
            <p:ph type="body" idx="4294967295"/>
          </p:nvPr>
        </p:nvPicPr>
        <p:blipFill>
          <a:blip r:embed="rId2"/>
          <a:srcRect/>
          <a:stretch>
            <a:fillRect/>
          </a:stretch>
        </p:blipFill>
        <p:spPr>
          <a:xfrm>
            <a:off x="2555875" y="3284538"/>
            <a:ext cx="3549650" cy="2173287"/>
          </a:xfrm>
          <a:noFill/>
          <a:ln/>
        </p:spPr>
      </p:pic>
      <p:sp>
        <p:nvSpPr>
          <p:cNvPr id="8227" name="Text Box 35"/>
          <p:cNvSpPr txBox="1">
            <a:spLocks noChangeArrowheads="1"/>
          </p:cNvSpPr>
          <p:nvPr/>
        </p:nvSpPr>
        <p:spPr bwMode="auto">
          <a:xfrm>
            <a:off x="1357289" y="928670"/>
            <a:ext cx="6527823" cy="1477328"/>
          </a:xfrm>
          <a:prstGeom prst="rect">
            <a:avLst/>
          </a:prstGeom>
          <a:noFill/>
          <a:ln w="9525">
            <a:noFill/>
            <a:miter lim="800000"/>
            <a:headEnd/>
            <a:tailEnd/>
          </a:ln>
          <a:effectLst/>
        </p:spPr>
        <p:txBody>
          <a:bodyPr wrap="square">
            <a:spAutoFit/>
          </a:bodyPr>
          <a:lstStyle/>
          <a:p>
            <a:pPr algn="l">
              <a:spcBef>
                <a:spcPct val="50000"/>
              </a:spcBef>
            </a:pPr>
            <a:r>
              <a:rPr lang="ru-RU" sz="3000" dirty="0">
                <a:latin typeface="Arial" charset="0"/>
              </a:rPr>
              <a:t>Будет ли переливаться вода из одного сосуда в другой, если открыть кран?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57200" y="274638"/>
            <a:ext cx="8229600" cy="1786210"/>
          </a:xfrm>
        </p:spPr>
        <p:txBody>
          <a:bodyPr/>
          <a:lstStyle/>
          <a:p>
            <a:pPr>
              <a:lnSpc>
                <a:spcPct val="115000"/>
              </a:lnSpc>
              <a:spcAft>
                <a:spcPts val="0"/>
              </a:spcAft>
            </a:pPr>
            <a:r>
              <a:rPr lang="ru-RU" sz="1800" b="1" dirty="0" smtClean="0">
                <a:solidFill>
                  <a:srgbClr val="FF0000"/>
                </a:solidFill>
                <a:ea typeface="Arial"/>
              </a:rPr>
              <a:t>Вытяните </a:t>
            </a:r>
            <a:r>
              <a:rPr lang="ru-RU" sz="1800" b="1" dirty="0">
                <a:solidFill>
                  <a:srgbClr val="FF0000"/>
                </a:solidFill>
                <a:ea typeface="Arial"/>
              </a:rPr>
              <a:t>руки вперед ладонями </a:t>
            </a:r>
            <a:r>
              <a:rPr lang="ru-RU" sz="1800" b="1" dirty="0" smtClean="0">
                <a:solidFill>
                  <a:srgbClr val="FF0000"/>
                </a:solidFill>
                <a:ea typeface="Arial"/>
              </a:rPr>
              <a:t>вверх. Что </a:t>
            </a:r>
            <a:r>
              <a:rPr lang="ru-RU" sz="1800" b="1" dirty="0">
                <a:solidFill>
                  <a:srgbClr val="FF0000"/>
                </a:solidFill>
                <a:ea typeface="Arial"/>
              </a:rPr>
              <a:t>вы </a:t>
            </a:r>
            <a:r>
              <a:rPr lang="ru-RU" sz="1800" b="1" dirty="0" smtClean="0">
                <a:solidFill>
                  <a:srgbClr val="FF0000"/>
                </a:solidFill>
                <a:ea typeface="Arial"/>
              </a:rPr>
              <a:t>чувствуете? Вам </a:t>
            </a:r>
            <a:r>
              <a:rPr lang="ru-RU" sz="1800" b="1" dirty="0">
                <a:solidFill>
                  <a:srgbClr val="FF0000"/>
                </a:solidFill>
                <a:ea typeface="Arial"/>
              </a:rPr>
              <a:t>тяжело? </a:t>
            </a:r>
            <a:r>
              <a:rPr lang="ru-RU" sz="1800" b="1" dirty="0" smtClean="0">
                <a:solidFill>
                  <a:srgbClr val="FF0000"/>
                </a:solidFill>
                <a:ea typeface="Arial"/>
              </a:rPr>
              <a:t>Нет</a:t>
            </a:r>
            <a:r>
              <a:rPr lang="ru-RU" sz="1800" b="1" dirty="0">
                <a:solidFill>
                  <a:srgbClr val="FF0000"/>
                </a:solidFill>
                <a:ea typeface="Arial"/>
              </a:rPr>
              <a:t>, странно, а ведь на ваши ладони давит воздух, причем масса этого воздуха равна массе «КАМАЗа», груженного кирпичом. То есть около 10 тонн! А кто-нибудь может ответить. Почему мы не ощущаем этого веса?</a:t>
            </a:r>
            <a:endParaRPr lang="ru-RU" sz="1800" b="1" dirty="0">
              <a:solidFill>
                <a:srgbClr val="FF0000"/>
              </a:solidFill>
              <a:ea typeface="Arial"/>
              <a:cs typeface="Times New Roman"/>
            </a:endParaRPr>
          </a:p>
        </p:txBody>
      </p:sp>
      <p:sp>
        <p:nvSpPr>
          <p:cNvPr id="8" name="Объект 7"/>
          <p:cNvSpPr>
            <a:spLocks noGrp="1"/>
          </p:cNvSpPr>
          <p:nvPr>
            <p:ph sz="half" idx="1"/>
          </p:nvPr>
        </p:nvSpPr>
        <p:spPr>
          <a:xfrm>
            <a:off x="457200" y="2204864"/>
            <a:ext cx="4038600" cy="3921299"/>
          </a:xfrm>
        </p:spPr>
        <p:txBody>
          <a:bodyPr/>
          <a:lstStyle/>
          <a:p>
            <a:endParaRPr lang="ru-RU" dirty="0"/>
          </a:p>
        </p:txBody>
      </p:sp>
      <p:pic>
        <p:nvPicPr>
          <p:cNvPr id="1026" name="Picture 2" descr="C:\Users\андрей\Documents\руки вверх.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500034" y="2214554"/>
            <a:ext cx="3960439" cy="4030738"/>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Рисунок 5"/>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tretch>
            <a:fillRect/>
          </a:stretch>
        </p:blipFill>
        <p:spPr>
          <a:xfrm>
            <a:off x="4643438" y="2285992"/>
            <a:ext cx="3786213" cy="3857652"/>
          </a:xfrm>
          <a:prstGeom prst="rect">
            <a:avLst/>
          </a:prstGeom>
        </p:spPr>
      </p:pic>
      <p:sp>
        <p:nvSpPr>
          <p:cNvPr id="9" name="Содержимое 8"/>
          <p:cNvSpPr>
            <a:spLocks noGrp="1"/>
          </p:cNvSpPr>
          <p:nvPr>
            <p:ph sz="half" idx="2"/>
          </p:nvPr>
        </p:nvSpPr>
        <p:spPr/>
        <p:txBody>
          <a:bodyPr/>
          <a:lstStyle/>
          <a:p>
            <a:endParaRPr lang="ru-RU" dirty="0"/>
          </a:p>
        </p:txBody>
      </p:sp>
    </p:spTree>
    <p:extLst>
      <p:ext uri="{BB962C8B-B14F-4D97-AF65-F5344CB8AC3E}">
        <p14:creationId xmlns="" xmlns:p14="http://schemas.microsoft.com/office/powerpoint/2010/main" val="316231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checkerboard(across)">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395288" y="620688"/>
            <a:ext cx="8229600" cy="2016224"/>
          </a:xfrm>
        </p:spPr>
        <p:txBody>
          <a:bodyPr/>
          <a:lstStyle/>
          <a:p>
            <a:r>
              <a:rPr lang="ru-RU" sz="3200" b="1" dirty="0">
                <a:solidFill>
                  <a:srgbClr val="333333"/>
                </a:solidFill>
                <a:ea typeface="Arial"/>
              </a:rPr>
              <a:t>Тема урока</a:t>
            </a:r>
            <a:endParaRPr lang="ru-RU" dirty="0">
              <a:solidFill>
                <a:srgbClr val="333333"/>
              </a:solidFill>
            </a:endParaRPr>
          </a:p>
        </p:txBody>
      </p:sp>
      <p:sp>
        <p:nvSpPr>
          <p:cNvPr id="106499" name="Rectangle 3"/>
          <p:cNvSpPr>
            <a:spLocks noGrp="1" noChangeArrowheads="1"/>
          </p:cNvSpPr>
          <p:nvPr>
            <p:ph type="body" idx="1"/>
          </p:nvPr>
        </p:nvSpPr>
        <p:spPr>
          <a:xfrm>
            <a:off x="457200" y="2420888"/>
            <a:ext cx="8229600" cy="2880320"/>
          </a:xfrm>
        </p:spPr>
        <p:txBody>
          <a:bodyPr/>
          <a:lstStyle/>
          <a:p>
            <a:pPr marL="0" indent="0" algn="ctr">
              <a:buNone/>
            </a:pPr>
            <a:r>
              <a:rPr lang="ru-RU" b="1" dirty="0" smtClean="0">
                <a:solidFill>
                  <a:srgbClr val="FF0000"/>
                </a:solidFill>
                <a:ea typeface="Arial"/>
              </a:rPr>
              <a:t> </a:t>
            </a:r>
            <a:r>
              <a:rPr lang="ru-RU" sz="4000" b="1" dirty="0">
                <a:solidFill>
                  <a:srgbClr val="FF0000"/>
                </a:solidFill>
                <a:ea typeface="Arial"/>
              </a:rPr>
              <a:t>Атмосферное давление. </a:t>
            </a:r>
            <a:endParaRPr lang="ru-RU" sz="4000" b="1" dirty="0" smtClean="0">
              <a:solidFill>
                <a:srgbClr val="FF0000"/>
              </a:solidFill>
              <a:ea typeface="Arial"/>
            </a:endParaRPr>
          </a:p>
          <a:p>
            <a:pPr marL="0" indent="0" algn="ctr">
              <a:buNone/>
            </a:pPr>
            <a:r>
              <a:rPr lang="ru-RU" sz="4000" b="1" dirty="0" smtClean="0">
                <a:solidFill>
                  <a:srgbClr val="FF0000"/>
                </a:solidFill>
                <a:ea typeface="Arial"/>
              </a:rPr>
              <a:t>Вес воздуха. </a:t>
            </a:r>
            <a:r>
              <a:rPr lang="ru-RU" sz="4000" b="1" dirty="0" smtClean="0">
                <a:solidFill>
                  <a:srgbClr val="FF0000"/>
                </a:solidFill>
              </a:rPr>
              <a:t>Почему существует воздушная оболочка Земли?</a:t>
            </a:r>
            <a:endParaRPr lang="ru-RU" sz="4000" dirty="0">
              <a:solidFill>
                <a:srgbClr val="FF0000"/>
              </a:solidFill>
            </a:endParaRPr>
          </a:p>
        </p:txBody>
      </p:sp>
    </p:spTree>
    <p:extLst>
      <p:ext uri="{BB962C8B-B14F-4D97-AF65-F5344CB8AC3E}">
        <p14:creationId xmlns="" xmlns:p14="http://schemas.microsoft.com/office/powerpoint/2010/main" val="316231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6498"/>
                                        </p:tgtEl>
                                        <p:attrNameLst>
                                          <p:attrName>style.visibility</p:attrName>
                                        </p:attrNameLst>
                                      </p:cBhvr>
                                      <p:to>
                                        <p:strVal val="visible"/>
                                      </p:to>
                                    </p:set>
                                    <p:anim calcmode="lin" valueType="num">
                                      <p:cBhvr additive="base">
                                        <p:cTn id="7" dur="500" fill="hold"/>
                                        <p:tgtEl>
                                          <p:spTgt spid="106498"/>
                                        </p:tgtEl>
                                        <p:attrNameLst>
                                          <p:attrName>ppt_x</p:attrName>
                                        </p:attrNameLst>
                                      </p:cBhvr>
                                      <p:tavLst>
                                        <p:tav tm="0">
                                          <p:val>
                                            <p:strVal val="#ppt_x"/>
                                          </p:val>
                                        </p:tav>
                                        <p:tav tm="100000">
                                          <p:val>
                                            <p:strVal val="#ppt_x"/>
                                          </p:val>
                                        </p:tav>
                                      </p:tavLst>
                                    </p:anim>
                                    <p:anim calcmode="lin" valueType="num">
                                      <p:cBhvr additive="base">
                                        <p:cTn id="8" dur="500" fill="hold"/>
                                        <p:tgtEl>
                                          <p:spTgt spid="10649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nodeType="clickEffect">
                                  <p:stCondLst>
                                    <p:cond delay="0"/>
                                  </p:stCondLst>
                                  <p:childTnLst>
                                    <p:set>
                                      <p:cBhvr>
                                        <p:cTn id="12" dur="1" fill="hold">
                                          <p:stCondLst>
                                            <p:cond delay="0"/>
                                          </p:stCondLst>
                                        </p:cTn>
                                        <p:tgtEl>
                                          <p:spTgt spid="106499">
                                            <p:txEl>
                                              <p:pRg st="0" end="0"/>
                                            </p:txEl>
                                          </p:spTgt>
                                        </p:tgtEl>
                                        <p:attrNameLst>
                                          <p:attrName>style.visibility</p:attrName>
                                        </p:attrNameLst>
                                      </p:cBhvr>
                                      <p:to>
                                        <p:strVal val="visible"/>
                                      </p:to>
                                    </p:set>
                                    <p:anim calcmode="lin" valueType="num">
                                      <p:cBhvr>
                                        <p:cTn id="13" dur="1000" fill="hold"/>
                                        <p:tgtEl>
                                          <p:spTgt spid="106499">
                                            <p:txEl>
                                              <p:pRg st="0" end="0"/>
                                            </p:txEl>
                                          </p:spTgt>
                                        </p:tgtEl>
                                        <p:attrNameLst>
                                          <p:attrName>ppt_w</p:attrName>
                                        </p:attrNameLst>
                                      </p:cBhvr>
                                      <p:tavLst>
                                        <p:tav tm="0">
                                          <p:val>
                                            <p:strVal val="#ppt_w*0.70"/>
                                          </p:val>
                                        </p:tav>
                                        <p:tav tm="100000">
                                          <p:val>
                                            <p:strVal val="#ppt_w"/>
                                          </p:val>
                                        </p:tav>
                                      </p:tavLst>
                                    </p:anim>
                                    <p:anim calcmode="lin" valueType="num">
                                      <p:cBhvr>
                                        <p:cTn id="14" dur="1000" fill="hold"/>
                                        <p:tgtEl>
                                          <p:spTgt spid="106499">
                                            <p:txEl>
                                              <p:pRg st="0" end="0"/>
                                            </p:txEl>
                                          </p:spTgt>
                                        </p:tgtEl>
                                        <p:attrNameLst>
                                          <p:attrName>ppt_h</p:attrName>
                                        </p:attrNameLst>
                                      </p:cBhvr>
                                      <p:tavLst>
                                        <p:tav tm="0">
                                          <p:val>
                                            <p:strVal val="#ppt_h"/>
                                          </p:val>
                                        </p:tav>
                                        <p:tav tm="100000">
                                          <p:val>
                                            <p:strVal val="#ppt_h"/>
                                          </p:val>
                                        </p:tav>
                                      </p:tavLst>
                                    </p:anim>
                                    <p:animEffect transition="in" filter="fade">
                                      <p:cBhvr>
                                        <p:cTn id="15" dur="1000"/>
                                        <p:tgtEl>
                                          <p:spTgt spid="106499">
                                            <p:txEl>
                                              <p:pRg st="0" end="0"/>
                                            </p:txEl>
                                          </p:spTgt>
                                        </p:tgtEl>
                                      </p:cBhvr>
                                    </p:animEffect>
                                  </p:childTnLst>
                                </p:cTn>
                              </p:par>
                              <p:par>
                                <p:cTn id="16" presetID="55" presetClass="entr" presetSubtype="0" fill="hold" nodeType="withEffect">
                                  <p:stCondLst>
                                    <p:cond delay="0"/>
                                  </p:stCondLst>
                                  <p:childTnLst>
                                    <p:set>
                                      <p:cBhvr>
                                        <p:cTn id="17" dur="1" fill="hold">
                                          <p:stCondLst>
                                            <p:cond delay="0"/>
                                          </p:stCondLst>
                                        </p:cTn>
                                        <p:tgtEl>
                                          <p:spTgt spid="106499">
                                            <p:txEl>
                                              <p:pRg st="1" end="1"/>
                                            </p:txEl>
                                          </p:spTgt>
                                        </p:tgtEl>
                                        <p:attrNameLst>
                                          <p:attrName>style.visibility</p:attrName>
                                        </p:attrNameLst>
                                      </p:cBhvr>
                                      <p:to>
                                        <p:strVal val="visible"/>
                                      </p:to>
                                    </p:set>
                                    <p:anim calcmode="lin" valueType="num">
                                      <p:cBhvr>
                                        <p:cTn id="18" dur="1000" fill="hold"/>
                                        <p:tgtEl>
                                          <p:spTgt spid="106499">
                                            <p:txEl>
                                              <p:pRg st="1" end="1"/>
                                            </p:txEl>
                                          </p:spTgt>
                                        </p:tgtEl>
                                        <p:attrNameLst>
                                          <p:attrName>ppt_w</p:attrName>
                                        </p:attrNameLst>
                                      </p:cBhvr>
                                      <p:tavLst>
                                        <p:tav tm="0">
                                          <p:val>
                                            <p:strVal val="#ppt_w*0.70"/>
                                          </p:val>
                                        </p:tav>
                                        <p:tav tm="100000">
                                          <p:val>
                                            <p:strVal val="#ppt_w"/>
                                          </p:val>
                                        </p:tav>
                                      </p:tavLst>
                                    </p:anim>
                                    <p:anim calcmode="lin" valueType="num">
                                      <p:cBhvr>
                                        <p:cTn id="19" dur="1000" fill="hold"/>
                                        <p:tgtEl>
                                          <p:spTgt spid="106499">
                                            <p:txEl>
                                              <p:pRg st="1" end="1"/>
                                            </p:txEl>
                                          </p:spTgt>
                                        </p:tgtEl>
                                        <p:attrNameLst>
                                          <p:attrName>ppt_h</p:attrName>
                                        </p:attrNameLst>
                                      </p:cBhvr>
                                      <p:tavLst>
                                        <p:tav tm="0">
                                          <p:val>
                                            <p:strVal val="#ppt_h"/>
                                          </p:val>
                                        </p:tav>
                                        <p:tav tm="100000">
                                          <p:val>
                                            <p:strVal val="#ppt_h"/>
                                          </p:val>
                                        </p:tav>
                                      </p:tavLst>
                                    </p:anim>
                                    <p:animEffect transition="in" filter="fade">
                                      <p:cBhvr>
                                        <p:cTn id="20" dur="1000"/>
                                        <p:tgtEl>
                                          <p:spTgt spid="10649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p:txBody>
          <a:bodyPr/>
          <a:lstStyle/>
          <a:p>
            <a:endParaRPr lang="ru-RU"/>
          </a:p>
        </p:txBody>
      </p:sp>
      <p:sp>
        <p:nvSpPr>
          <p:cNvPr id="4" name="Содержимое 3"/>
          <p:cNvSpPr>
            <a:spLocks noGrp="1"/>
          </p:cNvSpPr>
          <p:nvPr>
            <p:ph sz="half" idx="2"/>
          </p:nvPr>
        </p:nvSpPr>
        <p:spPr/>
        <p:txBody>
          <a:bodyPr/>
          <a:lstStyle/>
          <a:p>
            <a:endParaRPr lang="ru-RU"/>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ru-RU" sz="4000" b="1" dirty="0">
                <a:solidFill>
                  <a:schemeClr val="tx1"/>
                </a:solidFill>
              </a:rPr>
              <a:t>Воздушную оболочку, окружающую Землю, называют атмосферой.</a:t>
            </a:r>
          </a:p>
        </p:txBody>
      </p:sp>
      <p:pic>
        <p:nvPicPr>
          <p:cNvPr id="4100" name="Picture 4" descr="img1"/>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068639" y="2636912"/>
            <a:ext cx="4578729" cy="40379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101" name="Rectangle 5"/>
          <p:cNvSpPr>
            <a:spLocks noChangeArrowheads="1"/>
          </p:cNvSpPr>
          <p:nvPr/>
        </p:nvSpPr>
        <p:spPr bwMode="auto">
          <a:xfrm>
            <a:off x="2" y="1929330"/>
            <a:ext cx="9456247" cy="5644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78270" tIns="39135" rIns="78270" bIns="39135">
            <a:spAutoFit/>
          </a:bodyPr>
          <a:lstStyle/>
          <a:p>
            <a:pPr eaLnBrk="0" fontAlgn="base" hangingPunct="0">
              <a:lnSpc>
                <a:spcPts val="920"/>
              </a:lnSpc>
              <a:spcBef>
                <a:spcPct val="0"/>
              </a:spcBef>
              <a:spcAft>
                <a:spcPct val="0"/>
              </a:spcAft>
            </a:pPr>
            <a:r>
              <a:rPr lang="ru-RU" b="1" dirty="0" smtClean="0">
                <a:solidFill>
                  <a:srgbClr val="FFFFFF"/>
                </a:solidFill>
              </a:rPr>
              <a:t>Слово атмосфера происходит от двух греческих слов: </a:t>
            </a:r>
            <a:r>
              <a:rPr lang="ru-RU" b="1" dirty="0" err="1" smtClean="0">
                <a:solidFill>
                  <a:srgbClr val="FFFFFF"/>
                </a:solidFill>
              </a:rPr>
              <a:t>атмос</a:t>
            </a:r>
            <a:r>
              <a:rPr lang="ru-RU" b="1" dirty="0" smtClean="0">
                <a:solidFill>
                  <a:srgbClr val="FFFFFF"/>
                </a:solidFill>
              </a:rPr>
              <a:t> — пар, воздух и </a:t>
            </a:r>
          </a:p>
          <a:p>
            <a:pPr eaLnBrk="0" fontAlgn="base" hangingPunct="0">
              <a:lnSpc>
                <a:spcPts val="920"/>
              </a:lnSpc>
              <a:spcBef>
                <a:spcPct val="0"/>
              </a:spcBef>
              <a:spcAft>
                <a:spcPct val="0"/>
              </a:spcAft>
            </a:pPr>
            <a:endParaRPr lang="ru-RU" b="1" dirty="0">
              <a:solidFill>
                <a:srgbClr val="FFFFFF"/>
              </a:solidFill>
            </a:endParaRPr>
          </a:p>
          <a:p>
            <a:pPr eaLnBrk="0" fontAlgn="base" hangingPunct="0">
              <a:lnSpc>
                <a:spcPts val="920"/>
              </a:lnSpc>
              <a:spcBef>
                <a:spcPct val="0"/>
              </a:spcBef>
              <a:spcAft>
                <a:spcPct val="0"/>
              </a:spcAft>
            </a:pPr>
            <a:r>
              <a:rPr lang="ru-RU" b="1" dirty="0" smtClean="0">
                <a:solidFill>
                  <a:srgbClr val="FFFFFF"/>
                </a:solidFill>
              </a:rPr>
              <a:t>сфера — шар.</a:t>
            </a:r>
          </a:p>
          <a:p>
            <a:pPr eaLnBrk="0" fontAlgn="base" hangingPunct="0">
              <a:lnSpc>
                <a:spcPts val="920"/>
              </a:lnSpc>
              <a:spcBef>
                <a:spcPct val="0"/>
              </a:spcBef>
              <a:spcAft>
                <a:spcPct val="0"/>
              </a:spcAft>
            </a:pPr>
            <a:endParaRPr lang="ru-RU" b="1" dirty="0" smtClean="0">
              <a:solidFill>
                <a:srgbClr val="FFFFFF"/>
              </a:solidFill>
            </a:endParaRPr>
          </a:p>
        </p:txBody>
      </p:sp>
    </p:spTree>
    <p:extLst>
      <p:ext uri="{BB962C8B-B14F-4D97-AF65-F5344CB8AC3E}">
        <p14:creationId xmlns="" xmlns:p14="http://schemas.microsoft.com/office/powerpoint/2010/main" val="1712269893"/>
      </p:ext>
    </p:extLst>
  </p:cSld>
  <p:clrMapOvr>
    <a:masterClrMapping/>
  </p:clrMapOvr>
  <p:transition spd="med"/>
  <p:timing>
    <p:tnLst>
      <p:par>
        <p:cTn id="1" dur="indefinite" restart="never" nodeType="tmRoot"/>
      </p:par>
    </p:tnLst>
  </p:timing>
</p:sld>
</file>

<file path=ppt/theme/_rels/theme6.xml.rels><?xml version="1.0" encoding="UTF-8" standalone="yes"?>
<Relationships xmlns="http://schemas.openxmlformats.org/package/2006/relationships"><Relationship Id="rId1" Type="http://schemas.openxmlformats.org/officeDocument/2006/relationships/image" Target="../media/image5.jpeg"/></Relationships>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Лучи">
  <a:themeElements>
    <a:clrScheme name="Лучи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Лучи">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Лучи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Лучи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Лучи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Лучи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Лучи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Лучи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Лучи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Лучи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Лучи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7.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774</TotalTime>
  <Words>496</Words>
  <Application>Microsoft Office PowerPoint</Application>
  <PresentationFormat>Экран (4:3)</PresentationFormat>
  <Paragraphs>49</Paragraphs>
  <Slides>15</Slides>
  <Notes>0</Notes>
  <HiddenSlides>0</HiddenSlides>
  <MMClips>0</MMClips>
  <ScaleCrop>false</ScaleCrop>
  <HeadingPairs>
    <vt:vector size="4" baseType="variant">
      <vt:variant>
        <vt:lpstr>Тема</vt:lpstr>
      </vt:variant>
      <vt:variant>
        <vt:i4>6</vt:i4>
      </vt:variant>
      <vt:variant>
        <vt:lpstr>Заголовки слайдов</vt:lpstr>
      </vt:variant>
      <vt:variant>
        <vt:i4>15</vt:i4>
      </vt:variant>
    </vt:vector>
  </HeadingPairs>
  <TitlesOfParts>
    <vt:vector size="21" baseType="lpstr">
      <vt:lpstr>Diseño predeterminado</vt:lpstr>
      <vt:lpstr>2_Diseño predeterminado</vt:lpstr>
      <vt:lpstr>3_Diseño predeterminado</vt:lpstr>
      <vt:lpstr>Лучи</vt:lpstr>
      <vt:lpstr>2_Оформление по умолчанию</vt:lpstr>
      <vt:lpstr>2_Справедливость</vt:lpstr>
      <vt:lpstr>Слайд 1</vt:lpstr>
      <vt:lpstr>Слайд 2</vt:lpstr>
      <vt:lpstr>Слайд 3</vt:lpstr>
      <vt:lpstr>Слайд 4</vt:lpstr>
      <vt:lpstr>Слайд 5</vt:lpstr>
      <vt:lpstr>Вытяните руки вперед ладонями вверх. Что вы чувствуете? Вам тяжело? Нет, странно, а ведь на ваши ладони давит воздух, причем масса этого воздуха равна массе «КАМАЗа», груженного кирпичом. То есть около 10 тонн! А кто-нибудь может ответить. Почему мы не ощущаем этого веса?</vt:lpstr>
      <vt:lpstr>Тема урока</vt:lpstr>
      <vt:lpstr>Слайд 8</vt:lpstr>
      <vt:lpstr>Воздушную оболочку, окружающую Землю, называют атмосферой.</vt:lpstr>
      <vt:lpstr>Слайд 10</vt:lpstr>
      <vt:lpstr>Слайд 11</vt:lpstr>
      <vt:lpstr>  Заполните четверть стакана водой. Накройте его листком бумаги так, как показано на рисунке. Плотно прикрыв его рукой, переверните бумагой вниз. Осторожно уберите руку, держа стакан за дно. Вода не выливается. Почему это происходит? </vt:lpstr>
      <vt:lpstr>Вес воздуха </vt:lpstr>
      <vt:lpstr>Почему мы не ощущаем давление атмосферы</vt:lpstr>
      <vt:lpstr>  Большое спасибо за урок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андрей</dc:creator>
  <cp:lastModifiedBy>Ирина</cp:lastModifiedBy>
  <cp:revision>58</cp:revision>
  <dcterms:created xsi:type="dcterms:W3CDTF">2015-03-10T11:57:16Z</dcterms:created>
  <dcterms:modified xsi:type="dcterms:W3CDTF">2018-02-20T08:08:22Z</dcterms:modified>
</cp:coreProperties>
</file>