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7" r:id="rId8"/>
    <p:sldId id="268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7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01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7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0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3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8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23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3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42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1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907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10566-DE52-4635-B61B-25A78D82122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0EB4-BD3C-4185-A5FD-318E8DEE4D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82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a typeface="+mj-ea"/>
                <a:cs typeface="+mj-cs"/>
              </a:rPr>
              <a:t>Презентация: «Морские Обитатели»</a:t>
            </a:r>
            <a:endParaRPr lang="ru-RU" sz="1200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4032" y="1268760"/>
            <a:ext cx="4572000" cy="29531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725"/>
              </a:lnSpc>
              <a:spcAft>
                <a:spcPts val="0"/>
              </a:spcAft>
            </a:pPr>
            <a:r>
              <a:rPr lang="ru-RU" sz="2400" dirty="0">
                <a:solidFill>
                  <a:schemeClr val="tx2"/>
                </a:solidFill>
                <a:ea typeface="Times New Roman"/>
                <a:cs typeface="Times New Roman"/>
              </a:rPr>
              <a:t>Много вокруг нас еще неизведанного и прекрасного. Подводный мир моря труднодоступен для повседневного обозрения. И в то же время, человек чаще является потребителем, нежели созидателем в отношении обитателей морских глубин. Это позволит акцентировать внимание детей на бережном отношении к дарам моря и разумном их использовании.</a:t>
            </a:r>
            <a:endParaRPr lang="ru-RU" sz="28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4853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3768" y="3405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ffectLst/>
                <a:ea typeface="Times New Roman"/>
              </a:rPr>
              <a:t>Выращивание кораллов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E:\Documents\Desktop\елена\мдоу\дети мдоу\группы с галиной вячеславовной\старшая 2020 - 2021гг\проект морские обитатели\20201116_0748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212" y="908304"/>
            <a:ext cx="3107556" cy="177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ocuments\Desktop\елена\мдоу\дети мдоу\группы с галиной вячеславовной\старшая 2020 - 2021гг\проект морские обитатели\20201116_0749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3846641" cy="202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170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332656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В </a:t>
            </a:r>
            <a:r>
              <a:rPr lang="ru-RU" sz="3200" b="1" i="1" dirty="0">
                <a:solidFill>
                  <a:srgbClr val="0070C0"/>
                </a:solidFill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</a:rPr>
              <a:t>гостях у Нептуна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1124744"/>
            <a:ext cx="2880318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40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332656"/>
            <a:ext cx="3888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Оригами «Лодочка»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745" y="3212976"/>
            <a:ext cx="2436229" cy="2436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ocuments\Desktop\елена\мдоу\дети мдоу\группы с галиной вячеславовной\старшая 2020 - 2021гг\проект морские обитатели\оригами лодка\этапы\20201023_094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296"/>
            <a:ext cx="277777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330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188640"/>
            <a:ext cx="5580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Лепка: «Кто в море живет?»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5" name="Picture 2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73415"/>
            <a:ext cx="2448272" cy="2448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Documents\Desktop\елена\мдоу\дети мдоу\группы с галиной вячеславовной\старшая 2020 - 2021гг\проект морские обитатели\20200929_1001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222" y="2420888"/>
            <a:ext cx="2747252" cy="262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534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9835" y="199615"/>
            <a:ext cx="771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ffectLst/>
                <a:ea typeface="Times New Roman"/>
              </a:rPr>
              <a:t>Рисование: «Тайны подводного царства»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E:\Documents\Desktop\20201112_09154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10148" r="6105" b="34318"/>
          <a:stretch/>
        </p:blipFill>
        <p:spPr bwMode="auto">
          <a:xfrm>
            <a:off x="2627784" y="1412776"/>
            <a:ext cx="468122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8185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265584"/>
            <a:ext cx="8062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ffectLst/>
                <a:ea typeface="Times New Roman"/>
              </a:rPr>
              <a:t>Подвижная игра: «Море волнуется раз …» 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66" y="1052736"/>
            <a:ext cx="3024335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3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73306"/>
            <a:ext cx="7051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ffectLst/>
                <a:ea typeface="Times New Roman"/>
              </a:rPr>
              <a:t>Рассматривание обитателей моря  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" name="Picture 2" descr="E:\Documents\Desktop\елена\мдоу\дети мдоу\группы с галиной вячеславовной\старшая 2020 - 2021гг\проект морские обитатели\20200923_0851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27300"/>
            <a:ext cx="2576697" cy="342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2304256" cy="2304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25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260648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Дидактическая игра: «Рыбак»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E:\Documents\Desktop\елена\мдоу\дети мдоу\группы с галиной вячеславовной\старшая 2020 - 2021гг\проект морские обитатели\20200923_0806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20888"/>
            <a:ext cx="26797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2088231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08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kolnye-kartinki.ru/img/picture/Sep/27/bc1abe7e4ed655d1896e409acb12b5c9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188640"/>
            <a:ext cx="579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Сюжетно – ролевая игра «Путешествие на корабле»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" name="Picture 4" descr="E:\Documents\Desktop\елена\мдоу\дети мдоу\группы с галиной вячеславовной\старшая 2020 - 2021гг\проект морские обитатели\путешествие на корабле\20190528_100833(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65858"/>
            <a:ext cx="21082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56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108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13</cp:revision>
  <dcterms:created xsi:type="dcterms:W3CDTF">2020-10-26T06:15:38Z</dcterms:created>
  <dcterms:modified xsi:type="dcterms:W3CDTF">2020-11-16T13:43:32Z</dcterms:modified>
</cp:coreProperties>
</file>