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86" r:id="rId2"/>
    <p:sldId id="273" r:id="rId3"/>
    <p:sldId id="274" r:id="rId4"/>
    <p:sldId id="275" r:id="rId5"/>
    <p:sldId id="283" r:id="rId6"/>
    <p:sldId id="276" r:id="rId7"/>
    <p:sldId id="284" r:id="rId8"/>
    <p:sldId id="256" r:id="rId9"/>
    <p:sldId id="257" r:id="rId10"/>
    <p:sldId id="258" r:id="rId11"/>
    <p:sldId id="264" r:id="rId12"/>
    <p:sldId id="260" r:id="rId13"/>
    <p:sldId id="261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BF5D2-9C4B-437F-8330-4CB22DB753F3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31F4D-450F-45C5-8624-CCFA1FDE6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C5E37F-2D19-4529-A5E1-FFC6147F49D7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81E947B-8F5F-4C49-8307-63DBB6A3E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МОЁ СЕЛО-МОЯ МАЛАЯ РОДИНА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3" descr="F:\Моё село\Фото Шапошниковки\Храм Шапошниковка вид с пол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55576" y="1844824"/>
            <a:ext cx="6613376" cy="42566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библиотека</a:t>
            </a:r>
            <a:endParaRPr lang="ru-RU" dirty="0"/>
          </a:p>
        </p:txBody>
      </p:sp>
      <p:pic>
        <p:nvPicPr>
          <p:cNvPr id="3073" name="Picture 1" descr="F:\Моё село\DSC018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-285784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50000">
                <a:srgbClr val="FFFF99"/>
              </a:gs>
              <a:gs pos="100000">
                <a:srgbClr val="FF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2" name="Picture 6" descr="PA1400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2071678"/>
            <a:ext cx="6072198" cy="4553486"/>
          </a:xfrm>
          <a:prstGeom prst="rect">
            <a:avLst/>
          </a:prstGeom>
          <a:noFill/>
        </p:spPr>
      </p:pic>
      <p:pic>
        <p:nvPicPr>
          <p:cNvPr id="7" name="Picture 2" descr="F:\Моё село\DSC018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0"/>
            <a:ext cx="3619493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F:\Моё село\DSC01861.JPG"/>
          <p:cNvPicPr>
            <a:picLocks noChangeAspect="1" noChangeArrowheads="1"/>
          </p:cNvPicPr>
          <p:nvPr/>
        </p:nvPicPr>
        <p:blipFill>
          <a:blip r:embed="rId2" cstate="print"/>
          <a:srcRect l="18750" t="10416" r="45312"/>
          <a:stretch>
            <a:fillRect/>
          </a:stretch>
        </p:blipFill>
        <p:spPr bwMode="auto">
          <a:xfrm>
            <a:off x="5357786" y="1"/>
            <a:ext cx="3786214" cy="6858000"/>
          </a:xfrm>
          <a:prstGeom prst="rect">
            <a:avLst/>
          </a:prstGeom>
          <a:noFill/>
        </p:spPr>
      </p:pic>
      <p:pic>
        <p:nvPicPr>
          <p:cNvPr id="18434" name="Picture 2" descr="F:\Моё село\DSC018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\центр села\DSC018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0"/>
            <a:ext cx="60007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ФОТО\центр села\DSC018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WordArt 3"/>
          <p:cNvSpPr>
            <a:spLocks noChangeArrowheads="1" noChangeShapeType="1" noTextEdit="1"/>
          </p:cNvSpPr>
          <p:nvPr/>
        </p:nvSpPr>
        <p:spPr bwMode="auto">
          <a:xfrm>
            <a:off x="395288" y="6137275"/>
            <a:ext cx="5337175" cy="7207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3175">
                  <a:solidFill>
                    <a:srgbClr val="0033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5000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1750-2010</a:t>
            </a:r>
          </a:p>
        </p:txBody>
      </p:sp>
      <p:sp>
        <p:nvSpPr>
          <p:cNvPr id="81924" name="WordArt 4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285038" cy="14414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0"/>
                <a:gd name="adj2" fmla="val -454"/>
              </a:avLst>
            </a:prstTxWarp>
          </a:bodyPr>
          <a:lstStyle/>
          <a:p>
            <a:pPr algn="ctr"/>
            <a:r>
              <a:rPr lang="ru-RU" sz="3600" b="1" kern="10" dirty="0" err="1">
                <a:ln w="3175">
                  <a:solidFill>
                    <a:srgbClr val="0033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5000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Шапошниковке</a:t>
            </a:r>
            <a:endParaRPr lang="ru-RU" sz="3600" b="1" kern="10" dirty="0">
              <a:ln w="3175">
                <a:solidFill>
                  <a:srgbClr val="0033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3300"/>
                  </a:gs>
                  <a:gs pos="50000">
                    <a:srgbClr val="FFFF00"/>
                  </a:gs>
                  <a:gs pos="100000">
                    <a:srgbClr val="FF3300"/>
                  </a:gs>
                </a:gsLst>
                <a:lin ang="5400000" scaled="1"/>
              </a:gradFill>
              <a:effectLst>
                <a:outerShdw dist="107763" dir="13500000" algn="ctr" rotWithShape="0">
                  <a:srgbClr val="C0C0C0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>
                <a:ln w="3175">
                  <a:solidFill>
                    <a:srgbClr val="0033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3300"/>
                    </a:gs>
                    <a:gs pos="50000">
                      <a:srgbClr val="FFFF00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dist="107763" dir="13500000" algn="ctr" rotWithShape="0">
                    <a:srgbClr val="C0C0C0">
                      <a:alpha val="50000"/>
                    </a:srgbClr>
                  </a:outerShdw>
                </a:effectLst>
                <a:latin typeface="Times New Roman"/>
                <a:cs typeface="Times New Roman"/>
              </a:rPr>
              <a:t>260 лет</a:t>
            </a:r>
          </a:p>
        </p:txBody>
      </p:sp>
      <p:pic>
        <p:nvPicPr>
          <p:cNvPr id="81922" name="Picture 2" descr="вид шапошников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05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F:\Моё село\Фото Шапошниковки\Детская площадка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F:\Моё село\Фото Шапошниковки\р.Чёрная Калитва Шапошниковка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G:\Моё село\Фото Шапошниковки\Мост через реку Чёрная Калитва, Шапошниковка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5010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F:\Моё село\Фото Шапошниковки\Детский сад Шапошниковка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29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фото 2 0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309100" cy="698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ё село\Фото Шапошниковки\Школа Шапошников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37"/>
            <a:ext cx="6858016" cy="5429264"/>
          </a:xfrm>
          <a:prstGeom prst="rect">
            <a:avLst/>
          </a:prstGeom>
          <a:noFill/>
        </p:spPr>
      </p:pic>
      <p:pic>
        <p:nvPicPr>
          <p:cNvPr id="5" name="Рисунок 4" descr="PA020208.JPG"/>
          <p:cNvPicPr/>
          <p:nvPr/>
        </p:nvPicPr>
        <p:blipFill>
          <a:blip r:embed="rId3" cstate="print"/>
          <a:srcRect l="7900" r="9144" b="20697"/>
          <a:stretch>
            <a:fillRect/>
          </a:stretch>
        </p:blipFill>
        <p:spPr>
          <a:xfrm>
            <a:off x="5286380" y="0"/>
            <a:ext cx="3600450" cy="424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фото\DSCN47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479</TotalTime>
  <Words>9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МОЁ СЕЛО-МОЯ МАЛАЯ РОДИНА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msi</cp:lastModifiedBy>
  <cp:revision>10</cp:revision>
  <dcterms:created xsi:type="dcterms:W3CDTF">2015-10-20T18:39:55Z</dcterms:created>
  <dcterms:modified xsi:type="dcterms:W3CDTF">2020-11-16T18:01:09Z</dcterms:modified>
</cp:coreProperties>
</file>