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58" r:id="rId5"/>
    <p:sldId id="266" r:id="rId6"/>
    <p:sldId id="267" r:id="rId7"/>
    <p:sldId id="259" r:id="rId8"/>
    <p:sldId id="268" r:id="rId9"/>
    <p:sldId id="260" r:id="rId10"/>
    <p:sldId id="261" r:id="rId11"/>
    <p:sldId id="262" r:id="rId12"/>
    <p:sldId id="263" r:id="rId13"/>
    <p:sldId id="264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90EC9-B4A7-4F36-995C-97C0957C7C02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A3320-2869-4257-8A66-1169E128BA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400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90EC9-B4A7-4F36-995C-97C0957C7C02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A3320-2869-4257-8A66-1169E128BA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387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90EC9-B4A7-4F36-995C-97C0957C7C02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A3320-2869-4257-8A66-1169E128BA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9510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90EC9-B4A7-4F36-995C-97C0957C7C02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A3320-2869-4257-8A66-1169E128BA7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437493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90EC9-B4A7-4F36-995C-97C0957C7C02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A3320-2869-4257-8A66-1169E128BA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2688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90EC9-B4A7-4F36-995C-97C0957C7C02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A3320-2869-4257-8A66-1169E128BA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847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90EC9-B4A7-4F36-995C-97C0957C7C02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A3320-2869-4257-8A66-1169E128BA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029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90EC9-B4A7-4F36-995C-97C0957C7C02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A3320-2869-4257-8A66-1169E128BA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4018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90EC9-B4A7-4F36-995C-97C0957C7C02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A3320-2869-4257-8A66-1169E128BA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599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90EC9-B4A7-4F36-995C-97C0957C7C02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A3320-2869-4257-8A66-1169E128BA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5356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90EC9-B4A7-4F36-995C-97C0957C7C02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A3320-2869-4257-8A66-1169E128BA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468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90EC9-B4A7-4F36-995C-97C0957C7C02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A3320-2869-4257-8A66-1169E128BA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61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90EC9-B4A7-4F36-995C-97C0957C7C02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A3320-2869-4257-8A66-1169E128BA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642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90EC9-B4A7-4F36-995C-97C0957C7C02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A3320-2869-4257-8A66-1169E128BA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620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90EC9-B4A7-4F36-995C-97C0957C7C02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A3320-2869-4257-8A66-1169E128BA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811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90EC9-B4A7-4F36-995C-97C0957C7C02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A3320-2869-4257-8A66-1169E128BA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053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90EC9-B4A7-4F36-995C-97C0957C7C02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A3320-2869-4257-8A66-1169E128BA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777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4590EC9-B4A7-4F36-995C-97C0957C7C02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A3320-2869-4257-8A66-1169E128BA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0178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5D8572-0720-4D86-ADC5-73BD9CB2D1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591C4F9-3211-4169-962F-235DCF0ADB8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846FA36B-E3C5-4187-8548-6BFFC909BDA9}"/>
              </a:ext>
            </a:extLst>
          </p:cNvPr>
          <p:cNvSpPr txBox="1">
            <a:spLocks/>
          </p:cNvSpPr>
          <p:nvPr/>
        </p:nvSpPr>
        <p:spPr>
          <a:xfrm>
            <a:off x="785786" y="977895"/>
            <a:ext cx="7772400" cy="173672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7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/>
              <a:t>Welcome to </a:t>
            </a:r>
            <a:br>
              <a:rPr lang="en-US"/>
            </a:br>
            <a:r>
              <a:rPr lang="en-US"/>
              <a:t>the United Kingdom of Great Britain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BED924A-F5E8-44AB-ABF2-C78663AF98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0" y="3000375"/>
            <a:ext cx="6532563" cy="335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65185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49C9E8-3C96-4C26-B95E-5A7BE31B3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5EE018E-6D3B-4601-B12E-D722A7E4D6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0D6E208C-2D93-450A-BBA8-131D0E1A4D67}"/>
              </a:ext>
            </a:extLst>
          </p:cNvPr>
          <p:cNvSpPr txBox="1">
            <a:spLocks/>
          </p:cNvSpPr>
          <p:nvPr/>
        </p:nvSpPr>
        <p:spPr>
          <a:xfrm>
            <a:off x="2565767" y="357188"/>
            <a:ext cx="2828916" cy="86517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en-US"/>
              <a:t>WALES</a:t>
            </a:r>
            <a:endParaRPr lang="en-US" dirty="0"/>
          </a:p>
        </p:txBody>
      </p:sp>
      <p:pic>
        <p:nvPicPr>
          <p:cNvPr id="5" name="Picture 2" descr="http://english-from-england.ru/wp-content/uploads/2011/06/Natsionalnyiy-tsvetok-Ue%60lsa-nartsiss.jpg">
            <a:extLst>
              <a:ext uri="{FF2B5EF4-FFF2-40B4-BE49-F238E27FC236}">
                <a16:creationId xmlns:a16="http://schemas.microsoft.com/office/drawing/2014/main" id="{33F82D4E-383F-490D-B25F-D27EA4298F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546" y="519113"/>
            <a:ext cx="1714500" cy="233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3FCBA1F6-E704-4896-94A9-375317029A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25" y="357188"/>
            <a:ext cx="3292475" cy="197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4EEB8A1B-91F1-4D49-8F47-4E7D554B61CA}"/>
              </a:ext>
            </a:extLst>
          </p:cNvPr>
          <p:cNvGrpSpPr>
            <a:grpSpLocks/>
          </p:cNvGrpSpPr>
          <p:nvPr/>
        </p:nvGrpSpPr>
        <p:grpSpPr bwMode="auto">
          <a:xfrm>
            <a:off x="5149850" y="2712342"/>
            <a:ext cx="3714750" cy="3857625"/>
            <a:chOff x="642910" y="3923872"/>
            <a:chExt cx="2714644" cy="2934128"/>
          </a:xfrm>
        </p:grpSpPr>
        <p:pic>
          <p:nvPicPr>
            <p:cNvPr id="8" name="Picture 4" descr="http://img.webme.com/pic/j/jezykownia/walescolour.gif">
              <a:extLst>
                <a:ext uri="{FF2B5EF4-FFF2-40B4-BE49-F238E27FC236}">
                  <a16:creationId xmlns:a16="http://schemas.microsoft.com/office/drawing/2014/main" id="{1ABE6377-B6C5-4781-BBC9-7E71DCEFFB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9615"/>
            <a:stretch>
              <a:fillRect/>
            </a:stretch>
          </p:blipFill>
          <p:spPr bwMode="auto">
            <a:xfrm>
              <a:off x="642910" y="3923872"/>
              <a:ext cx="2714644" cy="2934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Заголовок 1">
              <a:extLst>
                <a:ext uri="{FF2B5EF4-FFF2-40B4-BE49-F238E27FC236}">
                  <a16:creationId xmlns:a16="http://schemas.microsoft.com/office/drawing/2014/main" id="{8515C178-76CE-41A0-92A9-0CA643C55CE8}"/>
                </a:ext>
              </a:extLst>
            </p:cNvPr>
            <p:cNvSpPr txBox="1">
              <a:spLocks/>
            </p:cNvSpPr>
            <p:nvPr/>
          </p:nvSpPr>
          <p:spPr bwMode="auto">
            <a:xfrm rot="17661487">
              <a:off x="1589411" y="5484384"/>
              <a:ext cx="1072225" cy="259863"/>
            </a:xfrm>
            <a:prstGeom prst="rect">
              <a:avLst/>
            </a:prstGeom>
            <a:solidFill>
              <a:srgbClr val="FF00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 anchorCtr="1"/>
            <a:lstStyle/>
            <a:p>
              <a:pPr algn="ctr">
                <a:defRPr/>
              </a:pPr>
              <a:endParaRPr lang="ru-RU" sz="4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10" name="Picture 4">
            <a:extLst>
              <a:ext uri="{FF2B5EF4-FFF2-40B4-BE49-F238E27FC236}">
                <a16:creationId xmlns:a16="http://schemas.microsoft.com/office/drawing/2014/main" id="{B23FA4A3-E7E1-4BF8-99AE-34A3FE53CD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140968"/>
            <a:ext cx="4786313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37828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9A3966-52CA-451E-A291-AE14C9056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9F6EE76-B248-4B97-AE0F-30932BBA03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EEDAE02-D303-4B0A-B2E5-CCE03B7D79CF}"/>
              </a:ext>
            </a:extLst>
          </p:cNvPr>
          <p:cNvSpPr txBox="1">
            <a:spLocks/>
          </p:cNvSpPr>
          <p:nvPr/>
        </p:nvSpPr>
        <p:spPr>
          <a:xfrm>
            <a:off x="502694" y="2725536"/>
            <a:ext cx="4929222" cy="113982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dirty="0"/>
              <a:t>NORTHERN IRELAND</a:t>
            </a: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14423EA8-DC0A-40E9-AD39-F9DF651752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76367"/>
            <a:ext cx="1785937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F7507CDF-B2DA-46BB-AA84-062923C5FC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3776" y="2492896"/>
            <a:ext cx="3214688" cy="404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http://www.rcinet.ca/russian/illustration/news/TBr1Wt_stpatr.jpg">
            <a:extLst>
              <a:ext uri="{FF2B5EF4-FFF2-40B4-BE49-F238E27FC236}">
                <a16:creationId xmlns:a16="http://schemas.microsoft.com/office/drawing/2014/main" id="{B55BDF18-FE95-415A-AA97-436D2170BB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861048"/>
            <a:ext cx="3571875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http://images2.wikia.nocookie.net/__cb20100413164425/fantendo/images/7/7a/Northern_Irish_Flag.png">
            <a:extLst>
              <a:ext uri="{FF2B5EF4-FFF2-40B4-BE49-F238E27FC236}">
                <a16:creationId xmlns:a16="http://schemas.microsoft.com/office/drawing/2014/main" id="{CF694152-5133-4BF0-8CC1-85E414537B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339867"/>
            <a:ext cx="3684587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97164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44BFEE-D17E-43C9-9F62-9FB9A70BE0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22F60CA-8AE5-497D-A72F-B21DECDCBA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C35FB0-0FAE-4838-9625-BEA3DD0E61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0461"/>
            <a:ext cx="6156176" cy="6868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4">
            <a:extLst>
              <a:ext uri="{FF2B5EF4-FFF2-40B4-BE49-F238E27FC236}">
                <a16:creationId xmlns:a16="http://schemas.microsoft.com/office/drawing/2014/main" id="{05514487-F371-4047-9B24-04E4ABC268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0788" y="1844675"/>
            <a:ext cx="2627312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If we bring together the flags of all the four countries we’ll see, that “Union Jack” is a combination of all of them</a:t>
            </a:r>
            <a:r>
              <a:rPr lang="en-US" sz="2800" b="1" dirty="0">
                <a:latin typeface="Times New Roman" pitchFamily="18" charset="0"/>
              </a:rPr>
              <a:t> </a:t>
            </a:r>
            <a:endParaRPr lang="ru-RU" sz="28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8529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8F41DD-D26B-464A-8447-3738655B3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5C556B3-8647-4A27-A9B3-50A6FF979C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ADAE2955-2389-462C-ABC3-7BC77E0F1782}"/>
              </a:ext>
            </a:extLst>
          </p:cNvPr>
          <p:cNvSpPr txBox="1">
            <a:spLocks noChangeArrowheads="1"/>
          </p:cNvSpPr>
          <p:nvPr/>
        </p:nvSpPr>
        <p:spPr>
          <a:xfrm>
            <a:off x="914400" y="277813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sz="6600"/>
              <a:t>Agree or disagree</a:t>
            </a:r>
            <a:endParaRPr lang="en-US" sz="6600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3D9FCF49-F443-4E46-A06D-9DE6C679DF87}"/>
              </a:ext>
            </a:extLst>
          </p:cNvPr>
          <p:cNvSpPr txBox="1">
            <a:spLocks noChangeArrowheads="1"/>
          </p:cNvSpPr>
          <p:nvPr/>
        </p:nvSpPr>
        <p:spPr>
          <a:xfrm>
            <a:off x="914400" y="1600200"/>
            <a:ext cx="7772400" cy="4530725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3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Trafalgar Square is in London.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3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Moscow is the capital of the UK.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3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Moscow is different from London.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3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London is the biggest city of the UK.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3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There are a lot of places to visit in London.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3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London is not a beautiful city.</a:t>
            </a:r>
            <a:endParaRPr lang="ru-RU" sz="3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53896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D5372E-32C8-4DF0-809F-5378A48E5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15F2438-E798-436B-964F-3D5EF9958E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F329F32F-EBC5-484E-BCB5-46EFE5A29FD9}"/>
              </a:ext>
            </a:extLst>
          </p:cNvPr>
          <p:cNvSpPr txBox="1">
            <a:spLocks/>
          </p:cNvSpPr>
          <p:nvPr/>
        </p:nvSpPr>
        <p:spPr>
          <a:xfrm>
            <a:off x="1331640" y="385762"/>
            <a:ext cx="5900750" cy="113982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b="1" dirty="0">
                <a:solidFill>
                  <a:srgbClr val="FFC000"/>
                </a:solidFill>
              </a:rPr>
              <a:t>The motto of the lesson:</a:t>
            </a:r>
          </a:p>
        </p:txBody>
      </p:sp>
      <p:sp>
        <p:nvSpPr>
          <p:cNvPr id="5" name="Содержимое 2">
            <a:extLst>
              <a:ext uri="{FF2B5EF4-FFF2-40B4-BE49-F238E27FC236}">
                <a16:creationId xmlns:a16="http://schemas.microsoft.com/office/drawing/2014/main" id="{E8990586-3BC0-43D7-8F7F-FD53562BDECD}"/>
              </a:ext>
            </a:extLst>
          </p:cNvPr>
          <p:cNvSpPr txBox="1">
            <a:spLocks/>
          </p:cNvSpPr>
          <p:nvPr/>
        </p:nvSpPr>
        <p:spPr>
          <a:xfrm>
            <a:off x="1325936" y="1844824"/>
            <a:ext cx="5114925" cy="3686175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274320" indent="-274320">
              <a:buFont typeface="Wingdings 2"/>
              <a:buChar char=""/>
              <a:defRPr/>
            </a:pPr>
            <a:r>
              <a:rPr lang="en-US" sz="3200" b="1" dirty="0">
                <a:solidFill>
                  <a:schemeClr val="tx1">
                    <a:lumMod val="95000"/>
                  </a:schemeClr>
                </a:solidFill>
              </a:rPr>
              <a:t>The more you live,</a:t>
            </a:r>
          </a:p>
          <a:p>
            <a:pPr marL="274320" indent="-274320">
              <a:buFont typeface="Wingdings 2"/>
              <a:buChar char=""/>
              <a:defRPr/>
            </a:pPr>
            <a:r>
              <a:rPr lang="en-US" sz="3200" b="1" dirty="0">
                <a:solidFill>
                  <a:schemeClr val="tx1">
                    <a:lumMod val="95000"/>
                  </a:schemeClr>
                </a:solidFill>
              </a:rPr>
              <a:t>The more you travel,</a:t>
            </a:r>
          </a:p>
          <a:p>
            <a:pPr marL="274320" indent="-274320">
              <a:buFont typeface="Wingdings 2"/>
              <a:buChar char=""/>
              <a:defRPr/>
            </a:pPr>
            <a:r>
              <a:rPr lang="en-US" sz="3200" b="1" dirty="0">
                <a:solidFill>
                  <a:schemeClr val="tx1">
                    <a:lumMod val="95000"/>
                  </a:schemeClr>
                </a:solidFill>
              </a:rPr>
              <a:t>The more you travel,</a:t>
            </a:r>
          </a:p>
          <a:p>
            <a:pPr marL="274320" indent="-274320">
              <a:buFont typeface="Wingdings 2"/>
              <a:buChar char=""/>
              <a:defRPr/>
            </a:pPr>
            <a:r>
              <a:rPr lang="en-US" sz="3200" b="1" dirty="0">
                <a:solidFill>
                  <a:schemeClr val="tx1">
                    <a:lumMod val="95000"/>
                  </a:schemeClr>
                </a:solidFill>
              </a:rPr>
              <a:t>The more you see,</a:t>
            </a:r>
          </a:p>
          <a:p>
            <a:pPr marL="274320" indent="-274320">
              <a:buFont typeface="Wingdings 2"/>
              <a:buChar char=""/>
              <a:defRPr/>
            </a:pPr>
            <a:r>
              <a:rPr lang="en-US" sz="3200" b="1" dirty="0">
                <a:solidFill>
                  <a:schemeClr val="tx1">
                    <a:lumMod val="95000"/>
                  </a:schemeClr>
                </a:solidFill>
              </a:rPr>
              <a:t>The more you see,</a:t>
            </a:r>
          </a:p>
          <a:p>
            <a:pPr marL="274320" indent="-274320">
              <a:buFont typeface="Wingdings 2"/>
              <a:buChar char=""/>
              <a:defRPr/>
            </a:pPr>
            <a:r>
              <a:rPr lang="en-US" sz="3200" b="1" dirty="0">
                <a:solidFill>
                  <a:schemeClr val="tx1">
                    <a:lumMod val="95000"/>
                  </a:schemeClr>
                </a:solidFill>
              </a:rPr>
              <a:t>The you learn</a:t>
            </a:r>
            <a:endParaRPr lang="ru-RU" sz="3200" b="1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126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0D4807-3BA1-4F95-B1F9-48D273638B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C6C4D0-9F3B-4965-BD31-E90A35F06B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4D2D0FD9-60E8-42B7-844A-729FF66FA0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188" y="2120900"/>
            <a:ext cx="41433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If you look at the map of Europe, you will see that Great Britain is not large.</a:t>
            </a:r>
            <a:r>
              <a:rPr lang="en-US" sz="3600" dirty="0"/>
              <a:t> </a:t>
            </a:r>
            <a:endParaRPr lang="ru-RU" sz="36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8E35E70-36F5-483B-833B-C19ED4A141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73"/>
          <a:stretch>
            <a:fillRect/>
          </a:stretch>
        </p:blipFill>
        <p:spPr bwMode="auto">
          <a:xfrm>
            <a:off x="4643438" y="549275"/>
            <a:ext cx="4249737" cy="597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5005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9F6FDC-9099-4D90-A4D0-3952BE960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6E8B065-C81A-4757-BAE8-B1C9058AF9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694265CD-0709-4EFB-A668-F2EF2C9EA5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6675" y="0"/>
            <a:ext cx="52673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7">
            <a:extLst>
              <a:ext uri="{FF2B5EF4-FFF2-40B4-BE49-F238E27FC236}">
                <a16:creationId xmlns:a16="http://schemas.microsoft.com/office/drawing/2014/main" id="{EA0FF311-E673-4566-90DF-E6684CB0F3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263" y="1428750"/>
            <a:ext cx="36068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They used to be different countries before they became united and got the name of the United Kingdom</a:t>
            </a:r>
            <a:endParaRPr lang="ru-RU" sz="36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8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9E3BB8-B426-4FBF-B8BF-5A3FE9F50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F0053DE-B71F-42F1-A1CB-0FC8426241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8C9FC9-0297-4321-8658-DCFA7B397B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214313"/>
            <a:ext cx="7678738" cy="462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5">
            <a:extLst>
              <a:ext uri="{FF2B5EF4-FFF2-40B4-BE49-F238E27FC236}">
                <a16:creationId xmlns:a16="http://schemas.microsoft.com/office/drawing/2014/main" id="{ADC98CC9-1CBE-41FA-B16E-EFFDB871DB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7313" y="5086350"/>
            <a:ext cx="64563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The f</a:t>
            </a:r>
            <a:r>
              <a:rPr lang="ru-RU" sz="3600" b="1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lag</a:t>
            </a: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3600" b="1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of</a:t>
            </a: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3600" b="1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the</a:t>
            </a: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3600" b="1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United</a:t>
            </a: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3600" b="1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Kingdom</a:t>
            </a:r>
            <a:b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is known as “The Union Jack”</a:t>
            </a:r>
            <a:endParaRPr lang="ru-RU" sz="36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1253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E895DF-4238-4006-B3BA-227040472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A604AE-2CC6-4458-A95D-A477DEAE57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1">
            <a:extLst>
              <a:ext uri="{FF2B5EF4-FFF2-40B4-BE49-F238E27FC236}">
                <a16:creationId xmlns:a16="http://schemas.microsoft.com/office/drawing/2014/main" id="{A72C5087-14C4-470A-BC5E-63C9211450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2063" y="401638"/>
            <a:ext cx="3929062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r>
              <a:rPr lang="en-US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Her Majesty the Queen</a:t>
            </a:r>
            <a:b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of the United Kingdom</a:t>
            </a:r>
            <a:br>
              <a:rPr lang="en-US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Elizabeth II</a:t>
            </a:r>
            <a:endParaRPr lang="ru-RU" alt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BC31E051-F770-4AC6-909E-3B284A9517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0"/>
            <a:ext cx="49577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>
            <a:extLst>
              <a:ext uri="{FF2B5EF4-FFF2-40B4-BE49-F238E27FC236}">
                <a16:creationId xmlns:a16="http://schemas.microsoft.com/office/drawing/2014/main" id="{77C7F51E-6370-4E2B-B9AB-0578B4450A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5" y="2714625"/>
            <a:ext cx="22288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2871C14-CD4A-4BDE-993B-F205BB4900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4525" y="4581525"/>
            <a:ext cx="316865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the Queen is Head of State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,</a:t>
            </a:r>
            <a:r>
              <a:rPr 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she has no real power and doesn’t rule the country. </a:t>
            </a:r>
            <a:endParaRPr lang="ru-RU" sz="24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0985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769B72-0440-475F-B2EA-9EB5F3DB8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8D89741-87B0-4039-933A-69C1FEB171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108A5DD8-FC05-48E7-8822-85FA497F19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12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569" y="2446667"/>
            <a:ext cx="3451225" cy="407035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890A523E-C09D-4B5C-A417-0F24D8DBA0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4537" y="522437"/>
            <a:ext cx="3810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ADC97584-8C3B-4E6B-87FE-C1A39FE6669D}"/>
              </a:ext>
            </a:extLst>
          </p:cNvPr>
          <p:cNvSpPr txBox="1">
            <a:spLocks/>
          </p:cNvSpPr>
          <p:nvPr/>
        </p:nvSpPr>
        <p:spPr>
          <a:xfrm>
            <a:off x="1004550" y="1069527"/>
            <a:ext cx="4572032" cy="78372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dirty="0"/>
              <a:t>ENGLAND</a:t>
            </a:r>
          </a:p>
        </p:txBody>
      </p:sp>
      <p:pic>
        <p:nvPicPr>
          <p:cNvPr id="7" name="Picture 4" descr="http://cdn.allwallpaper.in/wallpapers/1920x1080/11896/london-bus-1920x1080-wallpaper.jpg">
            <a:extLst>
              <a:ext uri="{FF2B5EF4-FFF2-40B4-BE49-F238E27FC236}">
                <a16:creationId xmlns:a16="http://schemas.microsoft.com/office/drawing/2014/main" id="{83A0B108-9BB4-43C1-876E-BEA2EB9807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8577" y="3454399"/>
            <a:ext cx="4214813" cy="279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7900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91E7BD-F518-498A-99F1-00A0F670F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2804EAF-1153-494E-B157-FB45770FBE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75">
            <a:extLst>
              <a:ext uri="{FF2B5EF4-FFF2-40B4-BE49-F238E27FC236}">
                <a16:creationId xmlns:a16="http://schemas.microsoft.com/office/drawing/2014/main" id="{27A2965E-354B-4B65-AFD3-E0DC45FCA5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1000125"/>
            <a:ext cx="3671888" cy="525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6765EF5-510D-408A-AD83-DB138BB63F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813" y="214313"/>
            <a:ext cx="80660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en-US" altLang="ru-RU" sz="4000" b="1" dirty="0">
                <a:solidFill>
                  <a:srgbClr val="FF99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Why people travel to England?</a:t>
            </a:r>
            <a:endParaRPr lang="ru-RU" altLang="ru-RU" sz="40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78CE295B-2912-4DA3-8C99-1C8AFFE2FE86}"/>
              </a:ext>
            </a:extLst>
          </p:cNvPr>
          <p:cNvSpPr/>
          <p:nvPr/>
        </p:nvSpPr>
        <p:spPr>
          <a:xfrm>
            <a:off x="285750" y="1500188"/>
            <a:ext cx="4929188" cy="45243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32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3200" dirty="0">
                <a:solidFill>
                  <a:schemeClr val="tx1">
                    <a:lumMod val="9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to visit new places;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3200" dirty="0">
                <a:solidFill>
                  <a:schemeClr val="tx1">
                    <a:lumMod val="9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3200" dirty="0">
                <a:solidFill>
                  <a:schemeClr val="tx1">
                    <a:lumMod val="9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to meet people;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3200" dirty="0">
                <a:solidFill>
                  <a:schemeClr val="tx1">
                    <a:lumMod val="9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3200" dirty="0">
                <a:solidFill>
                  <a:schemeClr val="tx1">
                    <a:lumMod val="9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to study;</a:t>
            </a:r>
            <a:endParaRPr lang="ru-RU" sz="3200" dirty="0">
              <a:solidFill>
                <a:schemeClr val="tx1">
                  <a:lumMod val="9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3200" dirty="0">
                <a:solidFill>
                  <a:schemeClr val="tx1">
                    <a:lumMod val="9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3200" dirty="0">
                <a:solidFill>
                  <a:schemeClr val="tx1">
                    <a:lumMod val="9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to practice English;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3200" dirty="0">
                <a:solidFill>
                  <a:schemeClr val="tx1">
                    <a:lumMod val="9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3200" dirty="0">
                <a:solidFill>
                  <a:schemeClr val="tx1">
                    <a:lumMod val="9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to take part in festivals;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3200" dirty="0">
                <a:solidFill>
                  <a:schemeClr val="tx1">
                    <a:lumMod val="9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3200" dirty="0">
                <a:solidFill>
                  <a:schemeClr val="tx1">
                    <a:lumMod val="9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to learn more about the</a:t>
            </a:r>
            <a:endParaRPr lang="ru-RU" sz="3200" dirty="0">
              <a:solidFill>
                <a:schemeClr val="tx1">
                  <a:lumMod val="9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1">
                    <a:lumMod val="9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r>
              <a:rPr lang="en-US" sz="3200" dirty="0">
                <a:solidFill>
                  <a:schemeClr val="tx1">
                    <a:lumMod val="9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culture and </a:t>
            </a:r>
            <a:r>
              <a:rPr lang="ru-RU" sz="3200" dirty="0">
                <a:solidFill>
                  <a:schemeClr val="tx1">
                    <a:lumMod val="9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3200" dirty="0">
                <a:solidFill>
                  <a:schemeClr val="tx1">
                    <a:lumMod val="9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traditions.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rgbClr val="FF99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 would like to go to England</a:t>
            </a:r>
            <a:r>
              <a:rPr lang="ru-RU" sz="3200" b="1" dirty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3200" b="1" dirty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…</a:t>
            </a:r>
            <a:endParaRPr lang="ru-RU" sz="3200" b="1" dirty="0">
              <a:solidFill>
                <a:srgbClr val="FF99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2213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"/>
                            </p:stCondLst>
                            <p:childTnLst>
                              <p:par>
                                <p:cTn id="5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2" dur="8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3" dur="8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8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E07F11-7F14-4DED-B98F-BB76A6B8C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367A8A4-8BBC-46F4-89BC-DAF3DA3AC9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0A1B713F-12C5-4239-812E-973EC2428C32}"/>
              </a:ext>
            </a:extLst>
          </p:cNvPr>
          <p:cNvSpPr txBox="1">
            <a:spLocks/>
          </p:cNvSpPr>
          <p:nvPr/>
        </p:nvSpPr>
        <p:spPr>
          <a:xfrm>
            <a:off x="4848229" y="544951"/>
            <a:ext cx="4043362" cy="78581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b="1">
                <a:solidFill>
                  <a:schemeClr val="bg2"/>
                </a:solidFill>
              </a:rPr>
              <a:t>SCOTLAND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870162-9FB0-4F6E-8723-989A1E5E03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960" y="314325"/>
            <a:ext cx="3452812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820B4957-1BB7-4C21-9D1C-1AB9CAE088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1883924"/>
            <a:ext cx="3021012" cy="44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90AC5D94-4671-4E96-B9F4-A990F41239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901950"/>
            <a:ext cx="5030787" cy="339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82827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</TotalTime>
  <Words>260</Words>
  <Application>Microsoft Office PowerPoint</Application>
  <PresentationFormat>Широкоэкранный</PresentationFormat>
  <Paragraphs>35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Century Gothic</vt:lpstr>
      <vt:lpstr>Tahoma</vt:lpstr>
      <vt:lpstr>Times New Roman</vt:lpstr>
      <vt:lpstr>Wingdings</vt:lpstr>
      <vt:lpstr>Wingdings 2</vt:lpstr>
      <vt:lpstr>Wingdings 3</vt:lpstr>
      <vt:lpstr>Ион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Vasiliy Yakovlev</dc:creator>
  <cp:lastModifiedBy>Vasiliy Yakovlev</cp:lastModifiedBy>
  <cp:revision>3</cp:revision>
  <dcterms:created xsi:type="dcterms:W3CDTF">2020-11-15T08:30:04Z</dcterms:created>
  <dcterms:modified xsi:type="dcterms:W3CDTF">2020-11-15T08:36:47Z</dcterms:modified>
</cp:coreProperties>
</file>