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1" r:id="rId1"/>
  </p:sldMasterIdLst>
  <p:sldIdLst>
    <p:sldId id="265" r:id="rId2"/>
    <p:sldId id="257" r:id="rId3"/>
    <p:sldId id="258" r:id="rId4"/>
    <p:sldId id="260" r:id="rId5"/>
    <p:sldId id="270" r:id="rId6"/>
    <p:sldId id="268" r:id="rId7"/>
    <p:sldId id="263" r:id="rId8"/>
    <p:sldId id="276" r:id="rId9"/>
    <p:sldId id="277" r:id="rId10"/>
    <p:sldId id="278" r:id="rId11"/>
    <p:sldId id="279" r:id="rId12"/>
    <p:sldId id="266" r:id="rId13"/>
    <p:sldId id="272" r:id="rId14"/>
    <p:sldId id="273" r:id="rId15"/>
    <p:sldId id="274" r:id="rId16"/>
    <p:sldId id="275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053" autoAdjust="0"/>
  </p:normalViewPr>
  <p:slideViewPr>
    <p:cSldViewPr>
      <p:cViewPr>
        <p:scale>
          <a:sx n="96" d="100"/>
          <a:sy n="96" d="100"/>
        </p:scale>
        <p:origin x="-18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ED9D4-D1F6-4FEE-96EB-1B3BA0BD75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E5321-99D1-4A67-B6AC-38DC0E1DD4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EAD23-B55B-4F20-B7C5-4782D63522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9709D-18F5-4A2A-BDE9-CEF220567E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EC6F6-0254-43F8-8BBF-FBC57F0354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E19FDE-8FB1-46AC-8468-846D8404E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8A5D5-7261-4192-93A2-377846B3F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2072A8-8598-4C66-A8E5-2A33B0489B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3E71ED-44A5-422A-B061-DDA14B46BC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64E87-1D08-49A8-B6C0-B98EAAE9EC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1D214-6042-4743-9334-71F85849B8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CBC0DA-AEB7-4864-82CF-63DB3F2B1F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</p:sldLayoutIdLst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5%D0%BC%D0%B8%D0%B4%D0%BE%D0%B2%D1%8B" TargetMode="External"/><Relationship Id="rId2" Type="http://schemas.openxmlformats.org/officeDocument/2006/relationships/hyperlink" Target="http://ru.wikipedia.org/wiki/%D0%A3%D1%80%D0%B0%D0%B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550070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ЖОСТОВСКАЯ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РОСПИСЬ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я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9" y="285728"/>
            <a:ext cx="8072462" cy="5248275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2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32"/>
            <a:ext cx="9144000" cy="6000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214290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ВЕНОК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70"/>
            <a:ext cx="7858180" cy="60722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285728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БУКЕТ В РАСКИДКУ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29718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8929718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28"/>
            <a:ext cx="7929618" cy="6286544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0"/>
            <a:ext cx="8186766" cy="16430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Промысел расписных металлических подносов возник в середине XVIII в. на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Урал"/>
              </a:rPr>
              <a:t>Урале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были расположены металлургические заводы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Демидовы"/>
              </a:rPr>
              <a:t>Демидовых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только в первой половине XIX века подносы стали изготавливать в деревнях Московской губернии —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Жостове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я38.jpe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75034" y="1428736"/>
            <a:ext cx="7293919" cy="5214974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0"/>
            <a:ext cx="8858280" cy="1714500"/>
          </a:xfrm>
        </p:spPr>
        <p:txBody>
          <a:bodyPr>
            <a:normAutofit/>
          </a:bodyPr>
          <a:lstStyle/>
          <a:p>
            <a:pPr algn="ctr" eaLnBrk="1" hangingPunct="1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В настоящее время производство подносов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жостовской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росписью сосредоточено в деревне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Жостово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Московской области и в Нижнем Тагиле.</a:t>
            </a:r>
          </a:p>
          <a:p>
            <a:pPr eaLnBrk="1" hangingPunct="1">
              <a:buFont typeface="Arial" pitchFamily="34" charset="0"/>
              <a:buChar char="►"/>
              <a:defRPr/>
            </a:pPr>
            <a:endParaRPr lang="ru-RU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5" name="Рисунок 4" descr="я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857232"/>
            <a:ext cx="7620000" cy="5786477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8525" cy="19764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Роспись производится обычно по черному фону (иногда по красному, синему, зеленому, серебряному) причем мастер работает сразу над несколькими подносами.</a:t>
            </a:r>
          </a:p>
        </p:txBody>
      </p:sp>
      <p:pic>
        <p:nvPicPr>
          <p:cNvPr id="6" name="Рисунок 5" descr="я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7232"/>
            <a:ext cx="8215370" cy="5786454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285720" y="214290"/>
            <a:ext cx="84629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Основной мотив росписи — цветочный букет простой композиции, в котором чередуются крупные садовые и мелкие полевые цветы.</a:t>
            </a:r>
          </a:p>
        </p:txBody>
      </p:sp>
      <p:pic>
        <p:nvPicPr>
          <p:cNvPr id="4" name="Рисунок 3" descr="я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8572560" cy="5691206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я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я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14290"/>
            <a:ext cx="6858048" cy="6643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21429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БУКЕТ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857232"/>
            <a:ext cx="8143932" cy="5786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285728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ПОЛУВЕНОК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64</Words>
  <Application>Microsoft Office PowerPoint</Application>
  <PresentationFormat>Экран (4:3)</PresentationFormat>
  <Paragraphs>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Промысел расписных металлических подносов возник в середине XVIII в. на Урале, где были расположены металлургические заводы Демидовых и только в первой половине XIX века подносы стали изготавливать в деревнях Московской губернии — Жостове.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MAXX</dc:creator>
  <cp:lastModifiedBy>Acer-PK</cp:lastModifiedBy>
  <cp:revision>15</cp:revision>
  <dcterms:created xsi:type="dcterms:W3CDTF">2010-04-28T14:58:00Z</dcterms:created>
  <dcterms:modified xsi:type="dcterms:W3CDTF">2020-11-16T15:43:35Z</dcterms:modified>
</cp:coreProperties>
</file>