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3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27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3173" y="-925"/>
            <a:ext cx="12195173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89484" y="1730403"/>
            <a:ext cx="7531497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616370" y="2470926"/>
            <a:ext cx="8681508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3173" y="-925"/>
            <a:ext cx="12195173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92532" y="1726738"/>
            <a:ext cx="7534656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621536" y="2468304"/>
            <a:ext cx="8680704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6688" y="1097280"/>
            <a:ext cx="42672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2200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6688" y="1097280"/>
            <a:ext cx="42672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6688" y="1701848"/>
            <a:ext cx="42672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1720852" y="-1720850"/>
            <a:ext cx="6858000" cy="10299704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1046573" y="1576104"/>
            <a:ext cx="694944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2737" y="2618913"/>
            <a:ext cx="507703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730605" y="2253385"/>
            <a:ext cx="7726347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705101" y="0"/>
            <a:ext cx="9486900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2647950"/>
            <a:ext cx="4762500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" y="5048250"/>
            <a:ext cx="4762500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94929" y="1717501"/>
            <a:ext cx="73152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524639" y="2180529"/>
            <a:ext cx="8128727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0633"/>
            <a:ext cx="4765676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3173" y="5051293"/>
            <a:ext cx="12195173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365760"/>
            <a:ext cx="1002792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100629"/>
            <a:ext cx="1002792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224" y="5870448"/>
            <a:ext cx="2901696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019" y="6285122"/>
            <a:ext cx="62992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384" y="6170822"/>
            <a:ext cx="67056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1333" y="323242"/>
            <a:ext cx="11098667" cy="977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Детский 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сад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№1 «Мамонтёнок»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b="1" dirty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91590" y="1879462"/>
            <a:ext cx="6096000" cy="12603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на тему: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«Психологическое 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здоровье дошкольника»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67011" y="3685962"/>
            <a:ext cx="3424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подготовила:</a:t>
            </a: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</a:p>
          <a:p>
            <a:pPr algn="just">
              <a:spcAft>
                <a:spcPts val="0"/>
              </a:spcAft>
            </a:pP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Трусенко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Мария Анатольевна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12290" y="6111138"/>
            <a:ext cx="1989904" cy="390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3689985" algn="l"/>
              </a:tabLst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 Салехард, 2020г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8282" y="2891920"/>
            <a:ext cx="4524768" cy="3016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562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6122" y="230334"/>
            <a:ext cx="532227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это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endParaRPr lang="ru-RU" sz="2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состояние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полного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физического, духовного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социального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благополучия ,а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только отсутствие болезней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физических дефектов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spcAft>
                <a:spcPts val="1000"/>
              </a:spcAft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Психологическое здоровье 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– это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…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состояние душевного благополучия, характеризующееся</a:t>
            </a:r>
          </a:p>
          <a:p>
            <a:pPr algn="ctr">
              <a:spcAft>
                <a:spcPts val="1000"/>
              </a:spcAft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отсутствием болезненных психических проявлений,</a:t>
            </a:r>
          </a:p>
          <a:p>
            <a:pPr algn="ctr">
              <a:spcAft>
                <a:spcPts val="1000"/>
              </a:spcAft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обеспечивающее адекватную регуляция поведения и деятельности.</a:t>
            </a:r>
          </a:p>
          <a:p>
            <a:pPr algn="ctr"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326" y="703384"/>
            <a:ext cx="5272800" cy="3716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527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9232" y="574431"/>
            <a:ext cx="10374922" cy="3898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Составляющие здоровья человека</a:t>
            </a:r>
          </a:p>
          <a:p>
            <a:pPr lvl="0" algn="ctr"/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Физическое здоровье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предполагает анатомическую целостность и функциональную полноценность всех органов и систем. </a:t>
            </a:r>
          </a:p>
          <a:p>
            <a:pPr marL="342900" lvl="0" indent="-342900" fontAlgn="base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Психическое здоровье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характеризуется психологическим и социальным благополучием, при котором человек реализует свои возможности, эффективно противостоит жизненным трудностям и стрессу, осуществляет продуктивную осознанную деятельность и вносит свой вклад в развитие социума.</a:t>
            </a:r>
          </a:p>
          <a:p>
            <a:pPr marL="342900" lvl="0" indent="-342900" fontAlgn="base">
              <a:spcAft>
                <a:spcPts val="1350"/>
              </a:spcAft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Психологическое здоровье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 неразрывно связано с его внутренним соответствием морали общества, в котором он существует. Любое расхождение приводит к психологическому дискомфорту и при определённых обстоятельствах способно перейти в область психиатрических заболеваний в той или иной форме.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1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216" y="395674"/>
            <a:ext cx="5273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психологического здоровья</a:t>
            </a:r>
            <a:endParaRPr lang="ru-RU" sz="2000" dirty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6253" y="1604277"/>
            <a:ext cx="6328610" cy="2949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состояние душевного комфорта ребенка, его психическое развитие;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приемлемое социальное поведение;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понимать не только окружающих, но и себя;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реализация потенциала в  различных видах деятельности;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выбирать и быть ответственным за свой выбор.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923" y="1595150"/>
            <a:ext cx="4935416" cy="3084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1354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0315" y="0"/>
            <a:ext cx="11825500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Уровни 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психологического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здоровья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Первый (креативный)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 нему относятся дети с устойчивой адаптации к окружающей среде, силами для борьбы со стрессовыми ситуациями и творческим отношением к реальности. Такие дети не нуждаются в психологической помощи.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Второй (адаптивный)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дети, которые в целом адаптированы к обществу, но у них существует повышенная тревожность, страхи.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Третий (</a:t>
            </a:r>
            <a:r>
              <a:rPr lang="ru-RU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дезадаптивный</a:t>
            </a:r>
            <a:r>
              <a:rPr lang="ru-RU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самый низкий, к нему относятся дети, которые стремятся приспособиться к внешним обстоятельствам, жертвуя своими возможностями или желаниями. Или же используя активную наступательную позицию, подчиняя окружающих своим потребностям. Отнесенные к этому уровню дети нуждаются в индивидуальной психологической помощи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673" y="4138593"/>
            <a:ext cx="4045634" cy="2528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2240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379" y="-673754"/>
            <a:ext cx="12047621" cy="4834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8991600" algn="l"/>
              </a:tabLst>
            </a:pPr>
            <a:endParaRPr lang="ru-RU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8991600" algn="l"/>
              </a:tabLst>
            </a:pPr>
            <a:endParaRPr lang="ru-RU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  <a:tabLst>
                <a:tab pos="8991600" algn="l"/>
              </a:tabLst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Стиль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воспитания и психологическое здоровье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8991600" algn="l"/>
              </a:tabLst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Демократичный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стиль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характеризуется высоким уровнем восприятия ребенка, хорошо развитым вербальным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общением с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детьми, верой в самостоятельность ребенка в сочетании с готовностью помочь ему в случае необходимости. В результате такого воспитания дети отличаются умением общаться со сверстниками, активностью, агрессивностью, стремлением контролировать других детей (причем сами не поддаются контролю), хорошим физическим развитием.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Bef>
                <a:spcPts val="84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При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контролирующем стиле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воспитания родители берут на себя функцию контроля за поведением детей: ограничивают их деятельность, но поясняют суть запретов. В этом случае детям бывают присущи такие черты, как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послушность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нерешительность, неагрессивность.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Bef>
                <a:spcPts val="84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При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смешанном стиле</a:t>
            </a:r>
            <a:r>
              <a:rPr lang="ru-RU" b="1" i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воспитания дети чаще всего характеризуются как послушные, эмоционально чувствительные, неагрессивные, нелюбопытные, с бедной фантазией.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8991600" algn="l"/>
              </a:tabLs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ОКСАНА\Desktop\stili-vospitanij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494" y="3953544"/>
            <a:ext cx="2649103" cy="2467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ОКСАНА\Desktop\334_original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51" y="3884041"/>
            <a:ext cx="3706343" cy="2606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5390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56492" y="120668"/>
            <a:ext cx="10981229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81000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сохранить психическое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ребенка? (памятка родителям)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8737" y="610867"/>
            <a:ext cx="1121898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Всегда находите время поговорить с ребенком. Интересуйтесь его проблемами, вникайте в возникающие у него сложности, обсуждайте их.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оказывайте нажима на ребенка, признайте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самостоятельно принимать решения, уважайте его право на собственное мнение.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Научитесь относиться к ребенку как равноправному партнеру, который пока просто обладает меньшим жизненным опытом.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унижайте ребенка криком, исключите из практики семейного воспитания "психологические пощечины".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требуйте от ребенка невозможного в учении, сочетайте разумную требовательность с похвалой. Радуйтесь вместе с ребенком даже маленьким успехам.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Осознайте, что взрослеющий подросток не всегда адекватен в своих поступках в силу физиологических особенностей. Умейте прощать, "лечите" добром.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сравнивайте ребенка с другими, более успешными детьми. Этим вы снижаете его самооценку. Сравните его с ним же самим, но менее успешным.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Следите за выражением своего лица, когда общаетесь с ребенком. Хмуро сведенные брови, гневно сверкающие глаза, искаженное лицо - "психологическая пощечина" ребенку.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81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94875" y="192506"/>
            <a:ext cx="9468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педагога, обеспечивающие психологическое здоровье детей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6184" y="561838"/>
            <a:ext cx="1168790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обеспечение эмоционального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благополучия: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общение с каждым ребенком; 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-уважительное отношение к каждому ребенку, к его чувствам и потребностям;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поддержку индивидуальности и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инициативы: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-создание условий для свободного выбора детьми деятельности;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для принятия детьми решений, выражения своих чувств и мыслей;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-поддержку детской инициативы в разных видах деятельности (игровой, исследовательской, проектной, познавательной и т.д.);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установление правил взаимодействия в разных ситуациях: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-создание условий для позитивных, доброжелательных отношений между детьми, в том числе принадлежащими к разным национальным культурам и социальным слоям, а также имеющими различные возможности здоровья;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-развитие коммуникативных способностей детей;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умения детей работать в группе сверстников;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построение вариативного развивающего образования, в совместной деятельности со взрослым (далее - зона ближайшего развития каждого ребенка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 по вопросам образования ребенка, непосредственного вовлечения их в образовательную деятельность, в том числе посредством создания образовательных проектов совместно с семьей на основе выявления потребностей и поддержки образовательных инициатив семьи.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C:\Users\ОКСАНА\Desktop\102370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553" y="5086154"/>
            <a:ext cx="4009293" cy="1771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2476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35967" y="1148862"/>
            <a:ext cx="6928647" cy="294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«Дети святы и чисты,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нельзя делать их игрушкою своего настроения»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А.П.Чехов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3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314</TotalTime>
  <Words>506</Words>
  <Application>Microsoft Office PowerPoint</Application>
  <PresentationFormat>Произвольный</PresentationFormat>
  <Paragraphs>71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Углы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</dc:creator>
  <cp:lastModifiedBy>user010</cp:lastModifiedBy>
  <cp:revision>15</cp:revision>
  <dcterms:created xsi:type="dcterms:W3CDTF">2016-04-19T00:31:22Z</dcterms:created>
  <dcterms:modified xsi:type="dcterms:W3CDTF">2020-11-16T05:54:59Z</dcterms:modified>
</cp:coreProperties>
</file>