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7" r:id="rId3"/>
    <p:sldId id="257" r:id="rId4"/>
    <p:sldId id="268" r:id="rId5"/>
    <p:sldId id="278" r:id="rId6"/>
    <p:sldId id="260" r:id="rId7"/>
    <p:sldId id="261" r:id="rId8"/>
    <p:sldId id="259" r:id="rId9"/>
    <p:sldId id="262" r:id="rId10"/>
    <p:sldId id="263" r:id="rId11"/>
    <p:sldId id="264" r:id="rId12"/>
    <p:sldId id="265" r:id="rId13"/>
    <p:sldId id="271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70" r:id="rId23"/>
    <p:sldId id="294" r:id="rId24"/>
    <p:sldId id="295" r:id="rId25"/>
    <p:sldId id="296" r:id="rId26"/>
    <p:sldId id="297" r:id="rId27"/>
    <p:sldId id="298" r:id="rId28"/>
    <p:sldId id="299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00CC00"/>
    <a:srgbClr val="0C7CD2"/>
    <a:srgbClr val="1F7EE7"/>
    <a:srgbClr val="AE1517"/>
    <a:srgbClr val="CC0000"/>
    <a:srgbClr val="4686E2"/>
    <a:srgbClr val="235C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38" autoAdjust="0"/>
  </p:normalViewPr>
  <p:slideViewPr>
    <p:cSldViewPr>
      <p:cViewPr>
        <p:scale>
          <a:sx n="69" d="100"/>
          <a:sy n="69" d="100"/>
        </p:scale>
        <p:origin x="-14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849323-58B6-4A15-A58D-2480982C926B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F6620AC-CDDA-4F80-A4E4-E16A37321958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Актуальность</a:t>
          </a:r>
          <a:endParaRPr lang="ru-RU" b="1" dirty="0">
            <a:solidFill>
              <a:schemeClr val="accent6">
                <a:lumMod val="75000"/>
              </a:schemeClr>
            </a:solidFill>
          </a:endParaRPr>
        </a:p>
      </dgm:t>
    </dgm:pt>
    <dgm:pt modelId="{42C83B2F-5BC9-4D23-BB2F-D75C5A251366}" type="parTrans" cxnId="{BECD243C-FC71-4B7A-AFAD-A140EB80539A}">
      <dgm:prSet/>
      <dgm:spPr/>
      <dgm:t>
        <a:bodyPr/>
        <a:lstStyle/>
        <a:p>
          <a:endParaRPr lang="ru-RU"/>
        </a:p>
      </dgm:t>
    </dgm:pt>
    <dgm:pt modelId="{8266C95B-EE10-4CA1-B1E0-96E30B97E156}" type="sibTrans" cxnId="{BECD243C-FC71-4B7A-AFAD-A140EB80539A}">
      <dgm:prSet/>
      <dgm:spPr/>
      <dgm:t>
        <a:bodyPr/>
        <a:lstStyle/>
        <a:p>
          <a:endParaRPr lang="ru-RU"/>
        </a:p>
      </dgm:t>
    </dgm:pt>
    <dgm:pt modelId="{88B58D79-096D-4D27-BB48-BFF0B267F09C}">
      <dgm:prSet phldrT="[Текст]"/>
      <dgm:spPr/>
      <dgm:t>
        <a:bodyPr/>
        <a:lstStyle/>
        <a:p>
          <a:r>
            <a:rPr lang="ru-RU" b="1" i="1" dirty="0" smtClean="0">
              <a:latin typeface="Georgia" pitchFamily="18" charset="0"/>
            </a:rPr>
            <a:t>Человек, используя чудесные дары природы, делает их еще чудеснее и полезнее. Это важно для развития познавательной потребности и творческой деятельности школьников,  направленной на открытие нового и неизведанного</a:t>
          </a:r>
          <a:endParaRPr lang="ru-RU" dirty="0"/>
        </a:p>
      </dgm:t>
    </dgm:pt>
    <dgm:pt modelId="{54E8B178-1344-4484-BD54-00656281FA57}" type="parTrans" cxnId="{055805F0-CB30-4106-AECB-402DD93D28C5}">
      <dgm:prSet/>
      <dgm:spPr/>
      <dgm:t>
        <a:bodyPr/>
        <a:lstStyle/>
        <a:p>
          <a:endParaRPr lang="ru-RU"/>
        </a:p>
      </dgm:t>
    </dgm:pt>
    <dgm:pt modelId="{695767F9-E63F-4EF3-AFE3-5DE418B06D02}" type="sibTrans" cxnId="{055805F0-CB30-4106-AECB-402DD93D28C5}">
      <dgm:prSet/>
      <dgm:spPr/>
      <dgm:t>
        <a:bodyPr/>
        <a:lstStyle/>
        <a:p>
          <a:endParaRPr lang="ru-RU"/>
        </a:p>
      </dgm:t>
    </dgm:pt>
    <dgm:pt modelId="{14FF79F5-9C0E-4F4A-A81E-C80BA6C5E9CF}">
      <dgm:prSet phldrT="[Текст]"/>
      <dgm:spPr/>
      <dgm:t>
        <a:bodyPr/>
        <a:lstStyle/>
        <a:p>
          <a:r>
            <a:rPr lang="ru-RU" b="1" dirty="0" smtClean="0"/>
            <a:t>Цель</a:t>
          </a:r>
          <a:endParaRPr lang="ru-RU" b="1" dirty="0"/>
        </a:p>
      </dgm:t>
    </dgm:pt>
    <dgm:pt modelId="{1C290D2A-13F6-4086-B069-3D6EC0F1BE01}" type="parTrans" cxnId="{32880A1D-22FB-4DE0-A1A3-7209E0A00575}">
      <dgm:prSet/>
      <dgm:spPr/>
      <dgm:t>
        <a:bodyPr/>
        <a:lstStyle/>
        <a:p>
          <a:endParaRPr lang="ru-RU"/>
        </a:p>
      </dgm:t>
    </dgm:pt>
    <dgm:pt modelId="{E95A1D9A-0E17-492F-9C6F-A61A34CE919B}" type="sibTrans" cxnId="{32880A1D-22FB-4DE0-A1A3-7209E0A00575}">
      <dgm:prSet/>
      <dgm:spPr/>
      <dgm:t>
        <a:bodyPr/>
        <a:lstStyle/>
        <a:p>
          <a:endParaRPr lang="ru-RU"/>
        </a:p>
      </dgm:t>
    </dgm:pt>
    <dgm:pt modelId="{9727A4A9-DED4-44C8-928F-917BB55C4CB6}">
      <dgm:prSet phldrT="[Текст]"/>
      <dgm:spPr/>
      <dgm:t>
        <a:bodyPr/>
        <a:lstStyle/>
        <a:p>
          <a:r>
            <a:rPr lang="ru-RU" dirty="0" smtClean="0"/>
            <a:t>изготовление сувениров из морской раковины своими руками.</a:t>
          </a:r>
          <a:endParaRPr lang="ru-RU" b="1" i="1" dirty="0">
            <a:latin typeface="Georgia" pitchFamily="18" charset="0"/>
          </a:endParaRPr>
        </a:p>
      </dgm:t>
    </dgm:pt>
    <dgm:pt modelId="{AE870040-D184-443C-8AA7-1A3610C7CD6C}" type="parTrans" cxnId="{FC6FC26B-357A-4EC7-8631-2F522C00544E}">
      <dgm:prSet/>
      <dgm:spPr/>
      <dgm:t>
        <a:bodyPr/>
        <a:lstStyle/>
        <a:p>
          <a:endParaRPr lang="ru-RU"/>
        </a:p>
      </dgm:t>
    </dgm:pt>
    <dgm:pt modelId="{5F7D1B3E-5B1D-4C44-91B0-0592FC783FB1}" type="sibTrans" cxnId="{FC6FC26B-357A-4EC7-8631-2F522C00544E}">
      <dgm:prSet/>
      <dgm:spPr/>
      <dgm:t>
        <a:bodyPr/>
        <a:lstStyle/>
        <a:p>
          <a:endParaRPr lang="ru-RU"/>
        </a:p>
      </dgm:t>
    </dgm:pt>
    <dgm:pt modelId="{89D82AE5-DBB6-46F5-8A1E-E1AA7BF05B8C}" type="pres">
      <dgm:prSet presAssocID="{77849323-58B6-4A15-A58D-2480982C92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CE94F5-4259-467F-9E8E-0110F00125D6}" type="pres">
      <dgm:prSet presAssocID="{BF6620AC-CDDA-4F80-A4E4-E16A37321958}" presName="linNode" presStyleCnt="0"/>
      <dgm:spPr/>
    </dgm:pt>
    <dgm:pt modelId="{818B1A52-7A2B-4DFB-BBF6-62BE0EF0B3E6}" type="pres">
      <dgm:prSet presAssocID="{BF6620AC-CDDA-4F80-A4E4-E16A37321958}" presName="parentText" presStyleLbl="node1" presStyleIdx="0" presStyleCnt="2" custScaleX="94331" custScaleY="69715" custLinFactNeighborX="-4903" custLinFactNeighborY="-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EC17B-6F36-4348-A0CA-38B1F4E09B90}" type="pres">
      <dgm:prSet presAssocID="{BF6620AC-CDDA-4F80-A4E4-E16A37321958}" presName="descendantText" presStyleLbl="alignAccFollowNode1" presStyleIdx="0" presStyleCnt="2" custLinFactNeighborX="-1900" custLinFactNeighborY="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AD719-642F-4823-9655-DDFABACF4236}" type="pres">
      <dgm:prSet presAssocID="{8266C95B-EE10-4CA1-B1E0-96E30B97E156}" presName="sp" presStyleCnt="0"/>
      <dgm:spPr/>
    </dgm:pt>
    <dgm:pt modelId="{0832D9B5-24F9-4B1F-84AA-7274CD42AE77}" type="pres">
      <dgm:prSet presAssocID="{14FF79F5-9C0E-4F4A-A81E-C80BA6C5E9CF}" presName="linNode" presStyleCnt="0"/>
      <dgm:spPr/>
    </dgm:pt>
    <dgm:pt modelId="{BA3978A7-D0F4-4988-B41A-393C7D94A794}" type="pres">
      <dgm:prSet presAssocID="{14FF79F5-9C0E-4F4A-A81E-C80BA6C5E9CF}" presName="parentText" presStyleLbl="node1" presStyleIdx="1" presStyleCnt="2" custScaleX="88659" custScaleY="68423" custLinFactNeighborX="30293" custLinFactNeighborY="42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2457F-54DB-41A9-A0D5-3695A908EFB0}" type="pres">
      <dgm:prSet presAssocID="{14FF79F5-9C0E-4F4A-A81E-C80BA6C5E9CF}" presName="descendantText" presStyleLbl="alignAccFollowNode1" presStyleIdx="1" presStyleCnt="2" custScaleX="73250" custLinFactNeighborX="55899" custLinFactNeighborY="-3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6FC26B-357A-4EC7-8631-2F522C00544E}" srcId="{14FF79F5-9C0E-4F4A-A81E-C80BA6C5E9CF}" destId="{9727A4A9-DED4-44C8-928F-917BB55C4CB6}" srcOrd="0" destOrd="0" parTransId="{AE870040-D184-443C-8AA7-1A3610C7CD6C}" sibTransId="{5F7D1B3E-5B1D-4C44-91B0-0592FC783FB1}"/>
    <dgm:cxn modelId="{BEA5FC87-3849-4239-9DA4-E37CB42D4A2A}" type="presOf" srcId="{77849323-58B6-4A15-A58D-2480982C926B}" destId="{89D82AE5-DBB6-46F5-8A1E-E1AA7BF05B8C}" srcOrd="0" destOrd="0" presId="urn:microsoft.com/office/officeart/2005/8/layout/vList5"/>
    <dgm:cxn modelId="{055805F0-CB30-4106-AECB-402DD93D28C5}" srcId="{BF6620AC-CDDA-4F80-A4E4-E16A37321958}" destId="{88B58D79-096D-4D27-BB48-BFF0B267F09C}" srcOrd="0" destOrd="0" parTransId="{54E8B178-1344-4484-BD54-00656281FA57}" sibTransId="{695767F9-E63F-4EF3-AFE3-5DE418B06D02}"/>
    <dgm:cxn modelId="{B41AF363-C9E8-4425-B114-C09EF7855EBE}" type="presOf" srcId="{BF6620AC-CDDA-4F80-A4E4-E16A37321958}" destId="{818B1A52-7A2B-4DFB-BBF6-62BE0EF0B3E6}" srcOrd="0" destOrd="0" presId="urn:microsoft.com/office/officeart/2005/8/layout/vList5"/>
    <dgm:cxn modelId="{32880A1D-22FB-4DE0-A1A3-7209E0A00575}" srcId="{77849323-58B6-4A15-A58D-2480982C926B}" destId="{14FF79F5-9C0E-4F4A-A81E-C80BA6C5E9CF}" srcOrd="1" destOrd="0" parTransId="{1C290D2A-13F6-4086-B069-3D6EC0F1BE01}" sibTransId="{E95A1D9A-0E17-492F-9C6F-A61A34CE919B}"/>
    <dgm:cxn modelId="{873D5223-D708-4350-9528-6650ACB9A416}" type="presOf" srcId="{9727A4A9-DED4-44C8-928F-917BB55C4CB6}" destId="{5372457F-54DB-41A9-A0D5-3695A908EFB0}" srcOrd="0" destOrd="0" presId="urn:microsoft.com/office/officeart/2005/8/layout/vList5"/>
    <dgm:cxn modelId="{5791103C-4562-4FD4-B364-B5A9ADB1E712}" type="presOf" srcId="{14FF79F5-9C0E-4F4A-A81E-C80BA6C5E9CF}" destId="{BA3978A7-D0F4-4988-B41A-393C7D94A794}" srcOrd="0" destOrd="0" presId="urn:microsoft.com/office/officeart/2005/8/layout/vList5"/>
    <dgm:cxn modelId="{BECD243C-FC71-4B7A-AFAD-A140EB80539A}" srcId="{77849323-58B6-4A15-A58D-2480982C926B}" destId="{BF6620AC-CDDA-4F80-A4E4-E16A37321958}" srcOrd="0" destOrd="0" parTransId="{42C83B2F-5BC9-4D23-BB2F-D75C5A251366}" sibTransId="{8266C95B-EE10-4CA1-B1E0-96E30B97E156}"/>
    <dgm:cxn modelId="{6332B561-8328-49E2-9A0E-C0801C6DA15D}" type="presOf" srcId="{88B58D79-096D-4D27-BB48-BFF0B267F09C}" destId="{A14EC17B-6F36-4348-A0CA-38B1F4E09B90}" srcOrd="0" destOrd="0" presId="urn:microsoft.com/office/officeart/2005/8/layout/vList5"/>
    <dgm:cxn modelId="{BEE90B2E-00FC-4437-9200-ECC4EA7B56A4}" type="presParOf" srcId="{89D82AE5-DBB6-46F5-8A1E-E1AA7BF05B8C}" destId="{32CE94F5-4259-467F-9E8E-0110F00125D6}" srcOrd="0" destOrd="0" presId="urn:microsoft.com/office/officeart/2005/8/layout/vList5"/>
    <dgm:cxn modelId="{0F40518D-68AA-4738-BBFD-1F18B180482F}" type="presParOf" srcId="{32CE94F5-4259-467F-9E8E-0110F00125D6}" destId="{818B1A52-7A2B-4DFB-BBF6-62BE0EF0B3E6}" srcOrd="0" destOrd="0" presId="urn:microsoft.com/office/officeart/2005/8/layout/vList5"/>
    <dgm:cxn modelId="{C1D00EBF-06E3-4755-8B41-53820DC744B5}" type="presParOf" srcId="{32CE94F5-4259-467F-9E8E-0110F00125D6}" destId="{A14EC17B-6F36-4348-A0CA-38B1F4E09B90}" srcOrd="1" destOrd="0" presId="urn:microsoft.com/office/officeart/2005/8/layout/vList5"/>
    <dgm:cxn modelId="{68F59210-723A-4618-A79F-1D0A3DAD4445}" type="presParOf" srcId="{89D82AE5-DBB6-46F5-8A1E-E1AA7BF05B8C}" destId="{CA2AD719-642F-4823-9655-DDFABACF4236}" srcOrd="1" destOrd="0" presId="urn:microsoft.com/office/officeart/2005/8/layout/vList5"/>
    <dgm:cxn modelId="{CDC8CCE2-CC24-4864-9AC4-BB3342B34100}" type="presParOf" srcId="{89D82AE5-DBB6-46F5-8A1E-E1AA7BF05B8C}" destId="{0832D9B5-24F9-4B1F-84AA-7274CD42AE77}" srcOrd="2" destOrd="0" presId="urn:microsoft.com/office/officeart/2005/8/layout/vList5"/>
    <dgm:cxn modelId="{BBEFF10A-30BB-461B-80B7-C252025FC20F}" type="presParOf" srcId="{0832D9B5-24F9-4B1F-84AA-7274CD42AE77}" destId="{BA3978A7-D0F4-4988-B41A-393C7D94A794}" srcOrd="0" destOrd="0" presId="urn:microsoft.com/office/officeart/2005/8/layout/vList5"/>
    <dgm:cxn modelId="{5D7BF850-8AA2-4720-972E-9843D6F3BE66}" type="presParOf" srcId="{0832D9B5-24F9-4B1F-84AA-7274CD42AE77}" destId="{5372457F-54DB-41A9-A0D5-3695A908EF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07C211-543B-4B93-B6BF-97A40570155D}" type="doc">
      <dgm:prSet loTypeId="urn:microsoft.com/office/officeart/2005/8/layout/list1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93BC00-A9B0-4D6D-AAA3-E5B77B62EFFC}">
      <dgm:prSet phldrT="[Текст]"/>
      <dgm:spPr/>
      <dgm:t>
        <a:bodyPr/>
        <a:lstStyle/>
        <a:p>
          <a:r>
            <a:rPr lang="ru-RU" b="1" i="1" dirty="0" smtClean="0">
              <a:latin typeface="Georgia" pitchFamily="18" charset="0"/>
            </a:rPr>
            <a:t>знакомство с разнообразными видами ракушек, местами их обитания</a:t>
          </a:r>
          <a:endParaRPr lang="ru-RU" b="1" i="1" dirty="0">
            <a:latin typeface="Georgia" pitchFamily="18" charset="0"/>
          </a:endParaRPr>
        </a:p>
      </dgm:t>
    </dgm:pt>
    <dgm:pt modelId="{1C617EE1-5EC4-4198-B78E-AF42F1652176}" type="parTrans" cxnId="{992DD6B5-2F05-4488-9794-CE691F303F71}">
      <dgm:prSet/>
      <dgm:spPr/>
      <dgm:t>
        <a:bodyPr/>
        <a:lstStyle/>
        <a:p>
          <a:endParaRPr lang="ru-RU"/>
        </a:p>
      </dgm:t>
    </dgm:pt>
    <dgm:pt modelId="{976DD0F8-20B9-47BE-B760-4C3EF4EB3310}" type="sibTrans" cxnId="{992DD6B5-2F05-4488-9794-CE691F303F71}">
      <dgm:prSet/>
      <dgm:spPr/>
      <dgm:t>
        <a:bodyPr/>
        <a:lstStyle/>
        <a:p>
          <a:endParaRPr lang="ru-RU"/>
        </a:p>
      </dgm:t>
    </dgm:pt>
    <dgm:pt modelId="{E6809961-BCFD-464B-91D7-F78565A30243}">
      <dgm:prSet phldrT="[Текст]"/>
      <dgm:spPr/>
      <dgm:t>
        <a:bodyPr/>
        <a:lstStyle/>
        <a:p>
          <a:r>
            <a:rPr lang="ru-RU" b="1" i="1" smtClean="0">
              <a:latin typeface="Georgia" pitchFamily="18" charset="0"/>
            </a:rPr>
            <a:t>развитие творческих способностей</a:t>
          </a:r>
          <a:endParaRPr lang="ru-RU" b="1" i="1" dirty="0">
            <a:latin typeface="Georgia" pitchFamily="18" charset="0"/>
          </a:endParaRPr>
        </a:p>
      </dgm:t>
    </dgm:pt>
    <dgm:pt modelId="{E978361B-395F-40F6-B2F5-AE00A3AC467C}" type="parTrans" cxnId="{86BB9D5C-A17D-46DB-8EA4-1B088F576168}">
      <dgm:prSet/>
      <dgm:spPr/>
      <dgm:t>
        <a:bodyPr/>
        <a:lstStyle/>
        <a:p>
          <a:endParaRPr lang="ru-RU"/>
        </a:p>
      </dgm:t>
    </dgm:pt>
    <dgm:pt modelId="{38EC8935-F4F8-42EB-BA0F-11EE6012E525}" type="sibTrans" cxnId="{86BB9D5C-A17D-46DB-8EA4-1B088F576168}">
      <dgm:prSet/>
      <dgm:spPr/>
      <dgm:t>
        <a:bodyPr/>
        <a:lstStyle/>
        <a:p>
          <a:endParaRPr lang="ru-RU"/>
        </a:p>
      </dgm:t>
    </dgm:pt>
    <dgm:pt modelId="{655CB166-9C32-4EAC-A345-86D6B7844DA0}">
      <dgm:prSet phldrT="[Текст]"/>
      <dgm:spPr/>
      <dgm:t>
        <a:bodyPr/>
        <a:lstStyle/>
        <a:p>
          <a:r>
            <a:rPr lang="ru-RU" b="1" i="1" dirty="0" smtClean="0">
              <a:latin typeface="Georgia" pitchFamily="18" charset="0"/>
            </a:rPr>
            <a:t>воспитание эстетического вкуса</a:t>
          </a:r>
          <a:endParaRPr lang="ru-RU" b="1" i="1" dirty="0">
            <a:latin typeface="Georgia" pitchFamily="18" charset="0"/>
          </a:endParaRPr>
        </a:p>
      </dgm:t>
    </dgm:pt>
    <dgm:pt modelId="{1B182CA4-9A2A-4469-A489-BF9A70179998}" type="parTrans" cxnId="{D81E0EC6-0263-439D-8EA3-8713334CB9E1}">
      <dgm:prSet/>
      <dgm:spPr/>
      <dgm:t>
        <a:bodyPr/>
        <a:lstStyle/>
        <a:p>
          <a:endParaRPr lang="ru-RU"/>
        </a:p>
      </dgm:t>
    </dgm:pt>
    <dgm:pt modelId="{30F892DB-B92D-436B-953A-AD11CD3A2E31}" type="sibTrans" cxnId="{D81E0EC6-0263-439D-8EA3-8713334CB9E1}">
      <dgm:prSet/>
      <dgm:spPr/>
      <dgm:t>
        <a:bodyPr/>
        <a:lstStyle/>
        <a:p>
          <a:endParaRPr lang="ru-RU"/>
        </a:p>
      </dgm:t>
    </dgm:pt>
    <dgm:pt modelId="{E93ECF89-E2F4-4747-BE75-64BF149B811C}">
      <dgm:prSet/>
      <dgm:spPr/>
      <dgm:t>
        <a:bodyPr/>
        <a:lstStyle/>
        <a:p>
          <a:r>
            <a:rPr lang="ru-RU" smtClean="0"/>
            <a:t>научиться изготавливать сувениры из ракушек, собранных на море</a:t>
          </a:r>
          <a:endParaRPr lang="ru-RU"/>
        </a:p>
      </dgm:t>
    </dgm:pt>
    <dgm:pt modelId="{5C589993-36CF-4BFA-A24E-EF528565A3C3}" type="parTrans" cxnId="{900105ED-A356-481D-9892-449A9FE5E11E}">
      <dgm:prSet/>
      <dgm:spPr/>
      <dgm:t>
        <a:bodyPr/>
        <a:lstStyle/>
        <a:p>
          <a:endParaRPr lang="ru-RU"/>
        </a:p>
      </dgm:t>
    </dgm:pt>
    <dgm:pt modelId="{F2CAF0EA-BEF8-41BF-B566-0C011EDD1EFC}" type="sibTrans" cxnId="{900105ED-A356-481D-9892-449A9FE5E11E}">
      <dgm:prSet/>
      <dgm:spPr/>
      <dgm:t>
        <a:bodyPr/>
        <a:lstStyle/>
        <a:p>
          <a:endParaRPr lang="ru-RU"/>
        </a:p>
      </dgm:t>
    </dgm:pt>
    <dgm:pt modelId="{337D6BA9-28F3-4E6C-BDE9-4E6B1C8B7DD5}" type="pres">
      <dgm:prSet presAssocID="{C607C211-543B-4B93-B6BF-97A4057015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B58D1A-F91B-4DA9-ABDD-2AE8B0CFDBB9}" type="pres">
      <dgm:prSet presAssocID="{8593BC00-A9B0-4D6D-AAA3-E5B77B62EFFC}" presName="parentLin" presStyleCnt="0"/>
      <dgm:spPr/>
      <dgm:t>
        <a:bodyPr/>
        <a:lstStyle/>
        <a:p>
          <a:endParaRPr lang="ru-RU"/>
        </a:p>
      </dgm:t>
    </dgm:pt>
    <dgm:pt modelId="{0C4947BA-FA87-4B25-A5F2-45A872977154}" type="pres">
      <dgm:prSet presAssocID="{8593BC00-A9B0-4D6D-AAA3-E5B77B62EFF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DBDD451-9B75-4071-AF43-8DE84B3A60B6}" type="pres">
      <dgm:prSet presAssocID="{8593BC00-A9B0-4D6D-AAA3-E5B77B62EFFC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BAD25A-F048-4A1F-97AD-B6F08ED994D3}" type="pres">
      <dgm:prSet presAssocID="{8593BC00-A9B0-4D6D-AAA3-E5B77B62EFFC}" presName="negativeSpace" presStyleCnt="0"/>
      <dgm:spPr/>
      <dgm:t>
        <a:bodyPr/>
        <a:lstStyle/>
        <a:p>
          <a:endParaRPr lang="ru-RU"/>
        </a:p>
      </dgm:t>
    </dgm:pt>
    <dgm:pt modelId="{FEA69375-71F3-4BEB-8897-D30D7E56A250}" type="pres">
      <dgm:prSet presAssocID="{8593BC00-A9B0-4D6D-AAA3-E5B77B62EFFC}" presName="childText" presStyleLbl="conFgAcc1" presStyleIdx="0" presStyleCnt="4" custLinFactNeighborX="-391" custLinFactNeighborY="-2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51C2C-E617-4290-87E2-68DA8E48AA99}" type="pres">
      <dgm:prSet presAssocID="{976DD0F8-20B9-47BE-B760-4C3EF4EB3310}" presName="spaceBetweenRectangles" presStyleCnt="0"/>
      <dgm:spPr/>
      <dgm:t>
        <a:bodyPr/>
        <a:lstStyle/>
        <a:p>
          <a:endParaRPr lang="ru-RU"/>
        </a:p>
      </dgm:t>
    </dgm:pt>
    <dgm:pt modelId="{964A7FF7-3FFA-45A8-BDF0-5FE1121F17D8}" type="pres">
      <dgm:prSet presAssocID="{E93ECF89-E2F4-4747-BE75-64BF149B811C}" presName="parentLin" presStyleCnt="0"/>
      <dgm:spPr/>
    </dgm:pt>
    <dgm:pt modelId="{99174478-24CC-4790-96E5-32C53DFE72CA}" type="pres">
      <dgm:prSet presAssocID="{E93ECF89-E2F4-4747-BE75-64BF149B811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832FA98-8C37-47DA-810B-716A5B9E542B}" type="pres">
      <dgm:prSet presAssocID="{E93ECF89-E2F4-4747-BE75-64BF149B811C}" presName="parentText" presStyleLbl="node1" presStyleIdx="1" presStyleCnt="4" custLinFactX="9846" custLinFactNeighborX="100000" custLinFactNeighborY="-14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EED5C0-9457-40E5-B88F-FC29B60B0B17}" type="pres">
      <dgm:prSet presAssocID="{E93ECF89-E2F4-4747-BE75-64BF149B811C}" presName="negativeSpace" presStyleCnt="0"/>
      <dgm:spPr/>
    </dgm:pt>
    <dgm:pt modelId="{7DA0C31F-F481-43B1-8B2E-F1972BC695B0}" type="pres">
      <dgm:prSet presAssocID="{E93ECF89-E2F4-4747-BE75-64BF149B811C}" presName="childText" presStyleLbl="conFgAcc1" presStyleIdx="1" presStyleCnt="4">
        <dgm:presLayoutVars>
          <dgm:bulletEnabled val="1"/>
        </dgm:presLayoutVars>
      </dgm:prSet>
      <dgm:spPr/>
    </dgm:pt>
    <dgm:pt modelId="{F7AC6EC9-B753-4C31-A132-3CEF50BE255C}" type="pres">
      <dgm:prSet presAssocID="{F2CAF0EA-BEF8-41BF-B566-0C011EDD1EFC}" presName="spaceBetweenRectangles" presStyleCnt="0"/>
      <dgm:spPr/>
    </dgm:pt>
    <dgm:pt modelId="{ECECFFA9-F8D8-4C6E-B2E8-3B48C241B7EB}" type="pres">
      <dgm:prSet presAssocID="{E6809961-BCFD-464B-91D7-F78565A30243}" presName="parentLin" presStyleCnt="0"/>
      <dgm:spPr/>
      <dgm:t>
        <a:bodyPr/>
        <a:lstStyle/>
        <a:p>
          <a:endParaRPr lang="ru-RU"/>
        </a:p>
      </dgm:t>
    </dgm:pt>
    <dgm:pt modelId="{9F4E0135-B0EE-4665-9F43-772BCAD8F41A}" type="pres">
      <dgm:prSet presAssocID="{E6809961-BCFD-464B-91D7-F78565A3024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74E82CA5-8678-48E9-A646-F89988ACA4D7}" type="pres">
      <dgm:prSet presAssocID="{E6809961-BCFD-464B-91D7-F78565A30243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27DF8-E1F4-4E68-8137-52826B813074}" type="pres">
      <dgm:prSet presAssocID="{E6809961-BCFD-464B-91D7-F78565A30243}" presName="negativeSpace" presStyleCnt="0"/>
      <dgm:spPr/>
      <dgm:t>
        <a:bodyPr/>
        <a:lstStyle/>
        <a:p>
          <a:endParaRPr lang="ru-RU"/>
        </a:p>
      </dgm:t>
    </dgm:pt>
    <dgm:pt modelId="{20B346C8-E081-4DFC-A695-327BAAFD9B60}" type="pres">
      <dgm:prSet presAssocID="{E6809961-BCFD-464B-91D7-F78565A30243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6586C-B76A-4AF7-BD82-807B8C4F2AEE}" type="pres">
      <dgm:prSet presAssocID="{38EC8935-F4F8-42EB-BA0F-11EE6012E525}" presName="spaceBetweenRectangles" presStyleCnt="0"/>
      <dgm:spPr/>
      <dgm:t>
        <a:bodyPr/>
        <a:lstStyle/>
        <a:p>
          <a:endParaRPr lang="ru-RU"/>
        </a:p>
      </dgm:t>
    </dgm:pt>
    <dgm:pt modelId="{267D2319-BAC4-49B2-A44E-FF90436DAB62}" type="pres">
      <dgm:prSet presAssocID="{655CB166-9C32-4EAC-A345-86D6B7844DA0}" presName="parentLin" presStyleCnt="0"/>
      <dgm:spPr/>
      <dgm:t>
        <a:bodyPr/>
        <a:lstStyle/>
        <a:p>
          <a:endParaRPr lang="ru-RU"/>
        </a:p>
      </dgm:t>
    </dgm:pt>
    <dgm:pt modelId="{608E2E4B-97A9-4762-9D20-4E8ED2B887B0}" type="pres">
      <dgm:prSet presAssocID="{655CB166-9C32-4EAC-A345-86D6B7844DA0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0C5CA28-74FE-47BB-80BD-FA23857EF4C1}" type="pres">
      <dgm:prSet presAssocID="{655CB166-9C32-4EAC-A345-86D6B7844DA0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0D64C-12B9-4ECF-A3E3-1B3211B76CF9}" type="pres">
      <dgm:prSet presAssocID="{655CB166-9C32-4EAC-A345-86D6B7844DA0}" presName="negativeSpace" presStyleCnt="0"/>
      <dgm:spPr/>
      <dgm:t>
        <a:bodyPr/>
        <a:lstStyle/>
        <a:p>
          <a:endParaRPr lang="ru-RU"/>
        </a:p>
      </dgm:t>
    </dgm:pt>
    <dgm:pt modelId="{ED70D52C-10AC-405F-8290-515F786DA049}" type="pres">
      <dgm:prSet presAssocID="{655CB166-9C32-4EAC-A345-86D6B7844DA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2DD6B5-2F05-4488-9794-CE691F303F71}" srcId="{C607C211-543B-4B93-B6BF-97A40570155D}" destId="{8593BC00-A9B0-4D6D-AAA3-E5B77B62EFFC}" srcOrd="0" destOrd="0" parTransId="{1C617EE1-5EC4-4198-B78E-AF42F1652176}" sibTransId="{976DD0F8-20B9-47BE-B760-4C3EF4EB3310}"/>
    <dgm:cxn modelId="{81FFFE9F-B782-43DD-AD92-B54D52E8B9A2}" type="presOf" srcId="{C607C211-543B-4B93-B6BF-97A40570155D}" destId="{337D6BA9-28F3-4E6C-BDE9-4E6B1C8B7DD5}" srcOrd="0" destOrd="0" presId="urn:microsoft.com/office/officeart/2005/8/layout/list1"/>
    <dgm:cxn modelId="{E59DF503-CEAC-4FDD-8CE9-98F15FDA10F3}" type="presOf" srcId="{E6809961-BCFD-464B-91D7-F78565A30243}" destId="{74E82CA5-8678-48E9-A646-F89988ACA4D7}" srcOrd="1" destOrd="0" presId="urn:microsoft.com/office/officeart/2005/8/layout/list1"/>
    <dgm:cxn modelId="{3F8C6FA5-E193-4234-9257-2EA0DB4CD256}" type="presOf" srcId="{E6809961-BCFD-464B-91D7-F78565A30243}" destId="{9F4E0135-B0EE-4665-9F43-772BCAD8F41A}" srcOrd="0" destOrd="0" presId="urn:microsoft.com/office/officeart/2005/8/layout/list1"/>
    <dgm:cxn modelId="{328B7EA3-F414-4B6C-AA2E-CC3ED70F9B32}" type="presOf" srcId="{655CB166-9C32-4EAC-A345-86D6B7844DA0}" destId="{90C5CA28-74FE-47BB-80BD-FA23857EF4C1}" srcOrd="1" destOrd="0" presId="urn:microsoft.com/office/officeart/2005/8/layout/list1"/>
    <dgm:cxn modelId="{35AC7B08-6468-4263-AFE7-37504F70A7A5}" type="presOf" srcId="{E93ECF89-E2F4-4747-BE75-64BF149B811C}" destId="{B832FA98-8C37-47DA-810B-716A5B9E542B}" srcOrd="1" destOrd="0" presId="urn:microsoft.com/office/officeart/2005/8/layout/list1"/>
    <dgm:cxn modelId="{017E5952-A68C-4790-85F8-D8991CF9149A}" type="presOf" srcId="{655CB166-9C32-4EAC-A345-86D6B7844DA0}" destId="{608E2E4B-97A9-4762-9D20-4E8ED2B887B0}" srcOrd="0" destOrd="0" presId="urn:microsoft.com/office/officeart/2005/8/layout/list1"/>
    <dgm:cxn modelId="{1331377F-8083-432F-B4B6-CAC3B0254B3B}" type="presOf" srcId="{E93ECF89-E2F4-4747-BE75-64BF149B811C}" destId="{99174478-24CC-4790-96E5-32C53DFE72CA}" srcOrd="0" destOrd="0" presId="urn:microsoft.com/office/officeart/2005/8/layout/list1"/>
    <dgm:cxn modelId="{900105ED-A356-481D-9892-449A9FE5E11E}" srcId="{C607C211-543B-4B93-B6BF-97A40570155D}" destId="{E93ECF89-E2F4-4747-BE75-64BF149B811C}" srcOrd="1" destOrd="0" parTransId="{5C589993-36CF-4BFA-A24E-EF528565A3C3}" sibTransId="{F2CAF0EA-BEF8-41BF-B566-0C011EDD1EFC}"/>
    <dgm:cxn modelId="{502FEF92-5FBF-4613-A3D0-CC3DEBC79B0A}" type="presOf" srcId="{8593BC00-A9B0-4D6D-AAA3-E5B77B62EFFC}" destId="{4DBDD451-9B75-4071-AF43-8DE84B3A60B6}" srcOrd="1" destOrd="0" presId="urn:microsoft.com/office/officeart/2005/8/layout/list1"/>
    <dgm:cxn modelId="{D81E0EC6-0263-439D-8EA3-8713334CB9E1}" srcId="{C607C211-543B-4B93-B6BF-97A40570155D}" destId="{655CB166-9C32-4EAC-A345-86D6B7844DA0}" srcOrd="3" destOrd="0" parTransId="{1B182CA4-9A2A-4469-A489-BF9A70179998}" sibTransId="{30F892DB-B92D-436B-953A-AD11CD3A2E31}"/>
    <dgm:cxn modelId="{D5A1173E-EF6A-468A-A76A-A19A85FEDB35}" type="presOf" srcId="{8593BC00-A9B0-4D6D-AAA3-E5B77B62EFFC}" destId="{0C4947BA-FA87-4B25-A5F2-45A872977154}" srcOrd="0" destOrd="0" presId="urn:microsoft.com/office/officeart/2005/8/layout/list1"/>
    <dgm:cxn modelId="{86BB9D5C-A17D-46DB-8EA4-1B088F576168}" srcId="{C607C211-543B-4B93-B6BF-97A40570155D}" destId="{E6809961-BCFD-464B-91D7-F78565A30243}" srcOrd="2" destOrd="0" parTransId="{E978361B-395F-40F6-B2F5-AE00A3AC467C}" sibTransId="{38EC8935-F4F8-42EB-BA0F-11EE6012E525}"/>
    <dgm:cxn modelId="{5CCB0D07-4F14-46B8-A9A2-B4FCB66E43C3}" type="presParOf" srcId="{337D6BA9-28F3-4E6C-BDE9-4E6B1C8B7DD5}" destId="{9EB58D1A-F91B-4DA9-ABDD-2AE8B0CFDBB9}" srcOrd="0" destOrd="0" presId="urn:microsoft.com/office/officeart/2005/8/layout/list1"/>
    <dgm:cxn modelId="{25477537-B9E2-4B39-AC36-65B223D1C4F5}" type="presParOf" srcId="{9EB58D1A-F91B-4DA9-ABDD-2AE8B0CFDBB9}" destId="{0C4947BA-FA87-4B25-A5F2-45A872977154}" srcOrd="0" destOrd="0" presId="urn:microsoft.com/office/officeart/2005/8/layout/list1"/>
    <dgm:cxn modelId="{AB0901D1-A247-4D14-ABF3-D0CC9AAAFAD9}" type="presParOf" srcId="{9EB58D1A-F91B-4DA9-ABDD-2AE8B0CFDBB9}" destId="{4DBDD451-9B75-4071-AF43-8DE84B3A60B6}" srcOrd="1" destOrd="0" presId="urn:microsoft.com/office/officeart/2005/8/layout/list1"/>
    <dgm:cxn modelId="{2ACE373C-7D33-4837-BB99-29A1752C6937}" type="presParOf" srcId="{337D6BA9-28F3-4E6C-BDE9-4E6B1C8B7DD5}" destId="{8EBAD25A-F048-4A1F-97AD-B6F08ED994D3}" srcOrd="1" destOrd="0" presId="urn:microsoft.com/office/officeart/2005/8/layout/list1"/>
    <dgm:cxn modelId="{AF2049A4-5F53-43C1-A0E2-C67935F2FB3B}" type="presParOf" srcId="{337D6BA9-28F3-4E6C-BDE9-4E6B1C8B7DD5}" destId="{FEA69375-71F3-4BEB-8897-D30D7E56A250}" srcOrd="2" destOrd="0" presId="urn:microsoft.com/office/officeart/2005/8/layout/list1"/>
    <dgm:cxn modelId="{7D38EBFF-923E-4C11-B5EE-962CF983E9C8}" type="presParOf" srcId="{337D6BA9-28F3-4E6C-BDE9-4E6B1C8B7DD5}" destId="{0FE51C2C-E617-4290-87E2-68DA8E48AA99}" srcOrd="3" destOrd="0" presId="urn:microsoft.com/office/officeart/2005/8/layout/list1"/>
    <dgm:cxn modelId="{E9798CC7-FEDF-4CE3-967F-BD244E124137}" type="presParOf" srcId="{337D6BA9-28F3-4E6C-BDE9-4E6B1C8B7DD5}" destId="{964A7FF7-3FFA-45A8-BDF0-5FE1121F17D8}" srcOrd="4" destOrd="0" presId="urn:microsoft.com/office/officeart/2005/8/layout/list1"/>
    <dgm:cxn modelId="{2E0B138C-46C9-439B-A604-35A0EB9B4BBC}" type="presParOf" srcId="{964A7FF7-3FFA-45A8-BDF0-5FE1121F17D8}" destId="{99174478-24CC-4790-96E5-32C53DFE72CA}" srcOrd="0" destOrd="0" presId="urn:microsoft.com/office/officeart/2005/8/layout/list1"/>
    <dgm:cxn modelId="{A8506587-72CD-4ADB-9400-ACAE924497B0}" type="presParOf" srcId="{964A7FF7-3FFA-45A8-BDF0-5FE1121F17D8}" destId="{B832FA98-8C37-47DA-810B-716A5B9E542B}" srcOrd="1" destOrd="0" presId="urn:microsoft.com/office/officeart/2005/8/layout/list1"/>
    <dgm:cxn modelId="{3D39DA7E-1C42-4275-95B1-1E8C9E92FA2B}" type="presParOf" srcId="{337D6BA9-28F3-4E6C-BDE9-4E6B1C8B7DD5}" destId="{0AEED5C0-9457-40E5-B88F-FC29B60B0B17}" srcOrd="5" destOrd="0" presId="urn:microsoft.com/office/officeart/2005/8/layout/list1"/>
    <dgm:cxn modelId="{B03F1254-EA63-4648-A34A-30478F0D3278}" type="presParOf" srcId="{337D6BA9-28F3-4E6C-BDE9-4E6B1C8B7DD5}" destId="{7DA0C31F-F481-43B1-8B2E-F1972BC695B0}" srcOrd="6" destOrd="0" presId="urn:microsoft.com/office/officeart/2005/8/layout/list1"/>
    <dgm:cxn modelId="{AAD2163A-13DF-4AA1-AEA4-B122B0AFD419}" type="presParOf" srcId="{337D6BA9-28F3-4E6C-BDE9-4E6B1C8B7DD5}" destId="{F7AC6EC9-B753-4C31-A132-3CEF50BE255C}" srcOrd="7" destOrd="0" presId="urn:microsoft.com/office/officeart/2005/8/layout/list1"/>
    <dgm:cxn modelId="{38581195-0876-457A-BFDC-AE80B4138709}" type="presParOf" srcId="{337D6BA9-28F3-4E6C-BDE9-4E6B1C8B7DD5}" destId="{ECECFFA9-F8D8-4C6E-B2E8-3B48C241B7EB}" srcOrd="8" destOrd="0" presId="urn:microsoft.com/office/officeart/2005/8/layout/list1"/>
    <dgm:cxn modelId="{4DC81372-D1ED-4D95-85B8-3E8EF6B1CE93}" type="presParOf" srcId="{ECECFFA9-F8D8-4C6E-B2E8-3B48C241B7EB}" destId="{9F4E0135-B0EE-4665-9F43-772BCAD8F41A}" srcOrd="0" destOrd="0" presId="urn:microsoft.com/office/officeart/2005/8/layout/list1"/>
    <dgm:cxn modelId="{208429D1-B428-4AEE-8C88-040CC2603B97}" type="presParOf" srcId="{ECECFFA9-F8D8-4C6E-B2E8-3B48C241B7EB}" destId="{74E82CA5-8678-48E9-A646-F89988ACA4D7}" srcOrd="1" destOrd="0" presId="urn:microsoft.com/office/officeart/2005/8/layout/list1"/>
    <dgm:cxn modelId="{46479FB8-0BE5-4AC6-9821-46D6F7402016}" type="presParOf" srcId="{337D6BA9-28F3-4E6C-BDE9-4E6B1C8B7DD5}" destId="{FA427DF8-E1F4-4E68-8137-52826B813074}" srcOrd="9" destOrd="0" presId="urn:microsoft.com/office/officeart/2005/8/layout/list1"/>
    <dgm:cxn modelId="{2C173CD6-D5BC-4795-9461-63336B6E8F26}" type="presParOf" srcId="{337D6BA9-28F3-4E6C-BDE9-4E6B1C8B7DD5}" destId="{20B346C8-E081-4DFC-A695-327BAAFD9B60}" srcOrd="10" destOrd="0" presId="urn:microsoft.com/office/officeart/2005/8/layout/list1"/>
    <dgm:cxn modelId="{763DA298-FF8D-44F7-902A-8F66DBAA8355}" type="presParOf" srcId="{337D6BA9-28F3-4E6C-BDE9-4E6B1C8B7DD5}" destId="{2A16586C-B76A-4AF7-BD82-807B8C4F2AEE}" srcOrd="11" destOrd="0" presId="urn:microsoft.com/office/officeart/2005/8/layout/list1"/>
    <dgm:cxn modelId="{696BA794-4C21-4A62-8D39-32F24A604398}" type="presParOf" srcId="{337D6BA9-28F3-4E6C-BDE9-4E6B1C8B7DD5}" destId="{267D2319-BAC4-49B2-A44E-FF90436DAB62}" srcOrd="12" destOrd="0" presId="urn:microsoft.com/office/officeart/2005/8/layout/list1"/>
    <dgm:cxn modelId="{8C7EB946-E0ED-4897-9B1D-1A292D56705E}" type="presParOf" srcId="{267D2319-BAC4-49B2-A44E-FF90436DAB62}" destId="{608E2E4B-97A9-4762-9D20-4E8ED2B887B0}" srcOrd="0" destOrd="0" presId="urn:microsoft.com/office/officeart/2005/8/layout/list1"/>
    <dgm:cxn modelId="{1F9ACE3D-16EF-4BD0-AB15-76A3493B85DD}" type="presParOf" srcId="{267D2319-BAC4-49B2-A44E-FF90436DAB62}" destId="{90C5CA28-74FE-47BB-80BD-FA23857EF4C1}" srcOrd="1" destOrd="0" presId="urn:microsoft.com/office/officeart/2005/8/layout/list1"/>
    <dgm:cxn modelId="{F2872D51-1EEF-4A43-8B23-2DAC0D0FEEF5}" type="presParOf" srcId="{337D6BA9-28F3-4E6C-BDE9-4E6B1C8B7DD5}" destId="{6610D64C-12B9-4ECF-A3E3-1B3211B76CF9}" srcOrd="13" destOrd="0" presId="urn:microsoft.com/office/officeart/2005/8/layout/list1"/>
    <dgm:cxn modelId="{805BE7DA-9A57-4C00-9E52-95D031809CF9}" type="presParOf" srcId="{337D6BA9-28F3-4E6C-BDE9-4E6B1C8B7DD5}" destId="{ED70D52C-10AC-405F-8290-515F786DA04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F4708E-3D28-4DF5-A316-E04DFEEE6277}" type="doc">
      <dgm:prSet loTypeId="urn:microsoft.com/office/officeart/2005/8/layout/vList3#1" loCatId="list" qsTypeId="urn:microsoft.com/office/officeart/2005/8/quickstyle/3d3" qsCatId="3D" csTypeId="urn:microsoft.com/office/officeart/2005/8/colors/accent2_5" csCatId="accent2" phldr="1"/>
      <dgm:spPr/>
    </dgm:pt>
    <dgm:pt modelId="{C92D59AB-16E4-485B-BE97-46AA0A12C6C7}">
      <dgm:prSet phldrT="[Текст]"/>
      <dgm:spPr/>
      <dgm:t>
        <a:bodyPr/>
        <a:lstStyle/>
        <a:p>
          <a:r>
            <a:rPr lang="ru-RU" dirty="0" smtClean="0"/>
            <a:t>Цельную раковину (обычно спиральную)  имеют брюхоногие моллюски</a:t>
          </a:r>
          <a:endParaRPr lang="ru-RU" dirty="0"/>
        </a:p>
      </dgm:t>
    </dgm:pt>
    <dgm:pt modelId="{6AB8DA3A-F93B-4DD8-975C-8D123C194B38}" type="parTrans" cxnId="{E752C974-B613-482D-A2E5-827FD4704F89}">
      <dgm:prSet/>
      <dgm:spPr/>
      <dgm:t>
        <a:bodyPr/>
        <a:lstStyle/>
        <a:p>
          <a:endParaRPr lang="ru-RU"/>
        </a:p>
      </dgm:t>
    </dgm:pt>
    <dgm:pt modelId="{E8585F35-A1AA-4423-B4E9-1524D17596F3}" type="sibTrans" cxnId="{E752C974-B613-482D-A2E5-827FD4704F89}">
      <dgm:prSet/>
      <dgm:spPr/>
      <dgm:t>
        <a:bodyPr/>
        <a:lstStyle/>
        <a:p>
          <a:endParaRPr lang="ru-RU"/>
        </a:p>
      </dgm:t>
    </dgm:pt>
    <dgm:pt modelId="{415ED091-8A3B-43A6-B928-1FD25B539DE8}">
      <dgm:prSet phldrT="[Текст]"/>
      <dgm:spPr/>
      <dgm:t>
        <a:bodyPr/>
        <a:lstStyle/>
        <a:p>
          <a:r>
            <a:rPr lang="ru-RU" dirty="0" smtClean="0"/>
            <a:t>Двустворчатые раковины у моллюсков состоят   из двух створок</a:t>
          </a:r>
          <a:endParaRPr lang="ru-RU" dirty="0"/>
        </a:p>
      </dgm:t>
    </dgm:pt>
    <dgm:pt modelId="{88371085-630F-4D60-8625-CB398C3787D2}" type="parTrans" cxnId="{FE184B8A-E858-4E0B-AACC-EF608660A37A}">
      <dgm:prSet/>
      <dgm:spPr/>
      <dgm:t>
        <a:bodyPr/>
        <a:lstStyle/>
        <a:p>
          <a:endParaRPr lang="ru-RU"/>
        </a:p>
      </dgm:t>
    </dgm:pt>
    <dgm:pt modelId="{4EAA606E-D064-49D9-B958-F6334473CA16}" type="sibTrans" cxnId="{FE184B8A-E858-4E0B-AACC-EF608660A37A}">
      <dgm:prSet/>
      <dgm:spPr/>
      <dgm:t>
        <a:bodyPr/>
        <a:lstStyle/>
        <a:p>
          <a:endParaRPr lang="ru-RU"/>
        </a:p>
      </dgm:t>
    </dgm:pt>
    <dgm:pt modelId="{55C25FC4-B625-4484-B6F7-86BF948EB1FB}" type="pres">
      <dgm:prSet presAssocID="{35F4708E-3D28-4DF5-A316-E04DFEEE6277}" presName="linearFlow" presStyleCnt="0">
        <dgm:presLayoutVars>
          <dgm:dir/>
          <dgm:resizeHandles val="exact"/>
        </dgm:presLayoutVars>
      </dgm:prSet>
      <dgm:spPr/>
    </dgm:pt>
    <dgm:pt modelId="{97C39860-D8F4-4D1C-8A2D-A8D34194E4C7}" type="pres">
      <dgm:prSet presAssocID="{C92D59AB-16E4-485B-BE97-46AA0A12C6C7}" presName="composite" presStyleCnt="0"/>
      <dgm:spPr/>
    </dgm:pt>
    <dgm:pt modelId="{A1B76FD3-4180-4195-B793-6475C1F5201B}" type="pres">
      <dgm:prSet presAssocID="{C92D59AB-16E4-485B-BE97-46AA0A12C6C7}" presName="imgShp" presStyleLbl="fgImgPlace1" presStyleIdx="0" presStyleCnt="2" custLinFactNeighborX="-78570" custLinFactNeighborY="167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45A732C-88A1-48D7-8BAD-69491F667650}" type="pres">
      <dgm:prSet presAssocID="{C92D59AB-16E4-485B-BE97-46AA0A12C6C7}" presName="txShp" presStyleLbl="node1" presStyleIdx="0" presStyleCnt="2" custScaleX="123741" custLinFactNeighborX="9382" custLinFactNeighborY="1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03FD4-D411-4C08-8906-B76DDEB24BFD}" type="pres">
      <dgm:prSet presAssocID="{E8585F35-A1AA-4423-B4E9-1524D17596F3}" presName="spacing" presStyleCnt="0"/>
      <dgm:spPr/>
    </dgm:pt>
    <dgm:pt modelId="{D52496D6-F129-449F-8107-8731A283FA66}" type="pres">
      <dgm:prSet presAssocID="{415ED091-8A3B-43A6-B928-1FD25B539DE8}" presName="composite" presStyleCnt="0"/>
      <dgm:spPr/>
    </dgm:pt>
    <dgm:pt modelId="{210FDEC0-4E8E-4B11-AE18-F265BDB5A0A1}" type="pres">
      <dgm:prSet presAssocID="{415ED091-8A3B-43A6-B928-1FD25B539DE8}" presName="imgShp" presStyleLbl="fgImgPlace1" presStyleIdx="1" presStyleCnt="2" custLinFactNeighborX="36075" custLinFactNeighborY="-278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26B1CF4-363B-4815-8878-E40045A9655D}" type="pres">
      <dgm:prSet presAssocID="{415ED091-8A3B-43A6-B928-1FD25B539DE8}" presName="txShp" presStyleLbl="node1" presStyleIdx="1" presStyleCnt="2" custLinFactNeighborX="15114" custLinFactNeighborY="-6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184B8A-E858-4E0B-AACC-EF608660A37A}" srcId="{35F4708E-3D28-4DF5-A316-E04DFEEE6277}" destId="{415ED091-8A3B-43A6-B928-1FD25B539DE8}" srcOrd="1" destOrd="0" parTransId="{88371085-630F-4D60-8625-CB398C3787D2}" sibTransId="{4EAA606E-D064-49D9-B958-F6334473CA16}"/>
    <dgm:cxn modelId="{956DB661-CF10-40DA-9FF0-D9FC7B4E49F3}" type="presOf" srcId="{35F4708E-3D28-4DF5-A316-E04DFEEE6277}" destId="{55C25FC4-B625-4484-B6F7-86BF948EB1FB}" srcOrd="0" destOrd="0" presId="urn:microsoft.com/office/officeart/2005/8/layout/vList3#1"/>
    <dgm:cxn modelId="{E752C974-B613-482D-A2E5-827FD4704F89}" srcId="{35F4708E-3D28-4DF5-A316-E04DFEEE6277}" destId="{C92D59AB-16E4-485B-BE97-46AA0A12C6C7}" srcOrd="0" destOrd="0" parTransId="{6AB8DA3A-F93B-4DD8-975C-8D123C194B38}" sibTransId="{E8585F35-A1AA-4423-B4E9-1524D17596F3}"/>
    <dgm:cxn modelId="{EAF714E0-6464-461F-A0C2-5F776E5F0C0D}" type="presOf" srcId="{C92D59AB-16E4-485B-BE97-46AA0A12C6C7}" destId="{D45A732C-88A1-48D7-8BAD-69491F667650}" srcOrd="0" destOrd="0" presId="urn:microsoft.com/office/officeart/2005/8/layout/vList3#1"/>
    <dgm:cxn modelId="{D546B558-4C66-45FF-AF5C-A0367056F288}" type="presOf" srcId="{415ED091-8A3B-43A6-B928-1FD25B539DE8}" destId="{926B1CF4-363B-4815-8878-E40045A9655D}" srcOrd="0" destOrd="0" presId="urn:microsoft.com/office/officeart/2005/8/layout/vList3#1"/>
    <dgm:cxn modelId="{5E0B8594-0257-44D1-88A5-22B8C173C7C4}" type="presParOf" srcId="{55C25FC4-B625-4484-B6F7-86BF948EB1FB}" destId="{97C39860-D8F4-4D1C-8A2D-A8D34194E4C7}" srcOrd="0" destOrd="0" presId="urn:microsoft.com/office/officeart/2005/8/layout/vList3#1"/>
    <dgm:cxn modelId="{A55A050C-2576-4800-883D-2842CB41D36E}" type="presParOf" srcId="{97C39860-D8F4-4D1C-8A2D-A8D34194E4C7}" destId="{A1B76FD3-4180-4195-B793-6475C1F5201B}" srcOrd="0" destOrd="0" presId="urn:microsoft.com/office/officeart/2005/8/layout/vList3#1"/>
    <dgm:cxn modelId="{8DF1FFDE-3B0D-46BE-9FA8-F4481550A4A4}" type="presParOf" srcId="{97C39860-D8F4-4D1C-8A2D-A8D34194E4C7}" destId="{D45A732C-88A1-48D7-8BAD-69491F667650}" srcOrd="1" destOrd="0" presId="urn:microsoft.com/office/officeart/2005/8/layout/vList3#1"/>
    <dgm:cxn modelId="{DC6AD460-8834-468D-9D73-4D3141438862}" type="presParOf" srcId="{55C25FC4-B625-4484-B6F7-86BF948EB1FB}" destId="{E0B03FD4-D411-4C08-8906-B76DDEB24BFD}" srcOrd="1" destOrd="0" presId="urn:microsoft.com/office/officeart/2005/8/layout/vList3#1"/>
    <dgm:cxn modelId="{E27D3DF0-9BD3-46EE-9851-7DAC4449B4AE}" type="presParOf" srcId="{55C25FC4-B625-4484-B6F7-86BF948EB1FB}" destId="{D52496D6-F129-449F-8107-8731A283FA66}" srcOrd="2" destOrd="0" presId="urn:microsoft.com/office/officeart/2005/8/layout/vList3#1"/>
    <dgm:cxn modelId="{5C6BEEB9-FDF4-4464-881B-D535F8BD425B}" type="presParOf" srcId="{D52496D6-F129-449F-8107-8731A283FA66}" destId="{210FDEC0-4E8E-4B11-AE18-F265BDB5A0A1}" srcOrd="0" destOrd="0" presId="urn:microsoft.com/office/officeart/2005/8/layout/vList3#1"/>
    <dgm:cxn modelId="{0C4F34A8-8A0A-4E82-B9E1-55D03BBA1938}" type="presParOf" srcId="{D52496D6-F129-449F-8107-8731A283FA66}" destId="{926B1CF4-363B-4815-8878-E40045A9655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4EC17B-6F36-4348-A0CA-38B1F4E09B90}">
      <dsp:nvSpPr>
        <dsp:cNvPr id="0" name=""/>
        <dsp:cNvSpPr/>
      </dsp:nvSpPr>
      <dsp:spPr>
        <a:xfrm rot="5400000">
          <a:off x="3499411" y="-1078950"/>
          <a:ext cx="2283783" cy="4480591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i="1" kern="1200" dirty="0" smtClean="0">
              <a:latin typeface="Georgia" pitchFamily="18" charset="0"/>
            </a:rPr>
            <a:t>Человек, используя чудесные дары природы, делает их еще чудеснее и полезнее. Это важно для развития познавательной потребности и творческой деятельности школьников,  направленной на открытие нового и неизведанного</a:t>
          </a:r>
          <a:endParaRPr lang="ru-RU" sz="1700" kern="1200" dirty="0"/>
        </a:p>
      </dsp:txBody>
      <dsp:txXfrm rot="5400000">
        <a:off x="3499411" y="-1078950"/>
        <a:ext cx="2283783" cy="4480591"/>
      </dsp:txXfrm>
    </dsp:sp>
    <dsp:sp modelId="{818B1A52-7A2B-4DFB-BBF6-62BE0EF0B3E6}">
      <dsp:nvSpPr>
        <dsp:cNvPr id="0" name=""/>
        <dsp:cNvSpPr/>
      </dsp:nvSpPr>
      <dsp:spPr>
        <a:xfrm>
          <a:off x="0" y="149021"/>
          <a:ext cx="2377454" cy="19901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6">
                  <a:lumMod val="75000"/>
                </a:schemeClr>
              </a:solidFill>
            </a:rPr>
            <a:t>Актуальность</a:t>
          </a:r>
          <a:endParaRPr lang="ru-RU" sz="22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0" y="149021"/>
        <a:ext cx="2377454" cy="1990174"/>
      </dsp:txXfrm>
    </dsp:sp>
    <dsp:sp modelId="{5372457F-54DB-41A9-A0D5-3695A908EFB0}">
      <dsp:nvSpPr>
        <dsp:cNvPr id="0" name=""/>
        <dsp:cNvSpPr/>
      </dsp:nvSpPr>
      <dsp:spPr>
        <a:xfrm rot="5400000">
          <a:off x="4213906" y="1858329"/>
          <a:ext cx="2283783" cy="3282033"/>
        </a:xfrm>
        <a:prstGeom prst="round2SameRect">
          <a:avLst/>
        </a:prstGeom>
        <a:solidFill>
          <a:schemeClr val="accent5">
            <a:tint val="40000"/>
            <a:alpha val="90000"/>
            <a:hueOff val="3245083"/>
            <a:satOff val="-23015"/>
            <a:lumOff val="-13095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3245083"/>
              <a:satOff val="-23015"/>
              <a:lumOff val="-130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изготовление сувениров из морской раковины своими руками.</a:t>
          </a:r>
          <a:endParaRPr lang="ru-RU" sz="1700" b="1" i="1" kern="1200" dirty="0">
            <a:latin typeface="Georgia" pitchFamily="18" charset="0"/>
          </a:endParaRPr>
        </a:p>
      </dsp:txBody>
      <dsp:txXfrm rot="5400000">
        <a:off x="4213906" y="1858329"/>
        <a:ext cx="2283783" cy="3282033"/>
      </dsp:txXfrm>
    </dsp:sp>
    <dsp:sp modelId="{BA3978A7-D0F4-4988-B41A-393C7D94A794}">
      <dsp:nvSpPr>
        <dsp:cNvPr id="0" name=""/>
        <dsp:cNvSpPr/>
      </dsp:nvSpPr>
      <dsp:spPr>
        <a:xfrm>
          <a:off x="1428744" y="2714652"/>
          <a:ext cx="2234501" cy="1953291"/>
        </a:xfrm>
        <a:prstGeom prst="roundRect">
          <a:avLst/>
        </a:prstGeom>
        <a:gradFill rotWithShape="0">
          <a:gsLst>
            <a:gs pos="0">
              <a:schemeClr val="accent5">
                <a:hueOff val="3257024"/>
                <a:satOff val="11196"/>
                <a:lumOff val="-53726"/>
                <a:alphaOff val="0"/>
                <a:shade val="51000"/>
                <a:satMod val="130000"/>
              </a:schemeClr>
            </a:gs>
            <a:gs pos="80000">
              <a:schemeClr val="accent5">
                <a:hueOff val="3257024"/>
                <a:satOff val="11196"/>
                <a:lumOff val="-53726"/>
                <a:alphaOff val="0"/>
                <a:shade val="93000"/>
                <a:satMod val="130000"/>
              </a:schemeClr>
            </a:gs>
            <a:gs pos="100000">
              <a:schemeClr val="accent5">
                <a:hueOff val="3257024"/>
                <a:satOff val="11196"/>
                <a:lumOff val="-53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Цель</a:t>
          </a:r>
          <a:endParaRPr lang="ru-RU" sz="2200" b="1" kern="1200" dirty="0"/>
        </a:p>
      </dsp:txBody>
      <dsp:txXfrm>
        <a:off x="1428744" y="2714652"/>
        <a:ext cx="2234501" cy="19532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69375-71F3-4BEB-8897-D30D7E56A250}">
      <dsp:nvSpPr>
        <dsp:cNvPr id="0" name=""/>
        <dsp:cNvSpPr/>
      </dsp:nvSpPr>
      <dsp:spPr>
        <a:xfrm>
          <a:off x="0" y="721349"/>
          <a:ext cx="75009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BDD451-9B75-4071-AF43-8DE84B3A60B6}">
      <dsp:nvSpPr>
        <dsp:cNvPr id="0" name=""/>
        <dsp:cNvSpPr/>
      </dsp:nvSpPr>
      <dsp:spPr>
        <a:xfrm>
          <a:off x="357102" y="384581"/>
          <a:ext cx="7142048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Georgia" pitchFamily="18" charset="0"/>
            </a:rPr>
            <a:t>знакомство с разнообразными видами ракушек, местами их обитания</a:t>
          </a:r>
          <a:endParaRPr lang="ru-RU" sz="2300" b="1" i="1" kern="1200" dirty="0">
            <a:latin typeface="Georgia" pitchFamily="18" charset="0"/>
          </a:endParaRPr>
        </a:p>
      </dsp:txBody>
      <dsp:txXfrm>
        <a:off x="357102" y="384581"/>
        <a:ext cx="7142048" cy="678960"/>
      </dsp:txXfrm>
    </dsp:sp>
    <dsp:sp modelId="{7DA0C31F-F481-43B1-8B2E-F1972BC695B0}">
      <dsp:nvSpPr>
        <dsp:cNvPr id="0" name=""/>
        <dsp:cNvSpPr/>
      </dsp:nvSpPr>
      <dsp:spPr>
        <a:xfrm>
          <a:off x="0" y="1767341"/>
          <a:ext cx="75009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32FA98-8C37-47DA-810B-716A5B9E542B}">
      <dsp:nvSpPr>
        <dsp:cNvPr id="0" name=""/>
        <dsp:cNvSpPr/>
      </dsp:nvSpPr>
      <dsp:spPr>
        <a:xfrm>
          <a:off x="1267082" y="1417927"/>
          <a:ext cx="5250693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/>
            <a:t>научиться изготавливать сувениры из ракушек, собранных на море</a:t>
          </a:r>
          <a:endParaRPr lang="ru-RU" sz="2300" kern="1200"/>
        </a:p>
      </dsp:txBody>
      <dsp:txXfrm>
        <a:off x="1267082" y="1417927"/>
        <a:ext cx="5250693" cy="678960"/>
      </dsp:txXfrm>
    </dsp:sp>
    <dsp:sp modelId="{20B346C8-E081-4DFC-A695-327BAAFD9B60}">
      <dsp:nvSpPr>
        <dsp:cNvPr id="0" name=""/>
        <dsp:cNvSpPr/>
      </dsp:nvSpPr>
      <dsp:spPr>
        <a:xfrm>
          <a:off x="0" y="2810621"/>
          <a:ext cx="75009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82CA5-8678-48E9-A646-F89988ACA4D7}">
      <dsp:nvSpPr>
        <dsp:cNvPr id="0" name=""/>
        <dsp:cNvSpPr/>
      </dsp:nvSpPr>
      <dsp:spPr>
        <a:xfrm>
          <a:off x="357102" y="2471141"/>
          <a:ext cx="7142048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smtClean="0">
              <a:latin typeface="Georgia" pitchFamily="18" charset="0"/>
            </a:rPr>
            <a:t>развитие творческих способностей</a:t>
          </a:r>
          <a:endParaRPr lang="ru-RU" sz="2300" b="1" i="1" kern="1200" dirty="0">
            <a:latin typeface="Georgia" pitchFamily="18" charset="0"/>
          </a:endParaRPr>
        </a:p>
      </dsp:txBody>
      <dsp:txXfrm>
        <a:off x="357102" y="2471141"/>
        <a:ext cx="7142048" cy="678960"/>
      </dsp:txXfrm>
    </dsp:sp>
    <dsp:sp modelId="{ED70D52C-10AC-405F-8290-515F786DA049}">
      <dsp:nvSpPr>
        <dsp:cNvPr id="0" name=""/>
        <dsp:cNvSpPr/>
      </dsp:nvSpPr>
      <dsp:spPr>
        <a:xfrm>
          <a:off x="0" y="3853901"/>
          <a:ext cx="750099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C5CA28-74FE-47BB-80BD-FA23857EF4C1}">
      <dsp:nvSpPr>
        <dsp:cNvPr id="0" name=""/>
        <dsp:cNvSpPr/>
      </dsp:nvSpPr>
      <dsp:spPr>
        <a:xfrm>
          <a:off x="357102" y="3514421"/>
          <a:ext cx="7142048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Georgia" pitchFamily="18" charset="0"/>
            </a:rPr>
            <a:t>воспитание эстетического вкуса</a:t>
          </a:r>
          <a:endParaRPr lang="ru-RU" sz="2300" b="1" i="1" kern="1200" dirty="0">
            <a:latin typeface="Georgia" pitchFamily="18" charset="0"/>
          </a:endParaRPr>
        </a:p>
      </dsp:txBody>
      <dsp:txXfrm>
        <a:off x="357102" y="3514421"/>
        <a:ext cx="7142048" cy="6789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5A732C-88A1-48D7-8BAD-69491F667650}">
      <dsp:nvSpPr>
        <dsp:cNvPr id="0" name=""/>
        <dsp:cNvSpPr/>
      </dsp:nvSpPr>
      <dsp:spPr>
        <a:xfrm rot="10800000">
          <a:off x="1357312" y="31732"/>
          <a:ext cx="6760244" cy="176578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78661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Цельную раковину (обычно спиральную)  имеют брюхоногие моллюски</a:t>
          </a:r>
          <a:endParaRPr lang="ru-RU" sz="2900" kern="1200" dirty="0"/>
        </a:p>
      </dsp:txBody>
      <dsp:txXfrm rot="10800000">
        <a:off x="1357312" y="31732"/>
        <a:ext cx="6760244" cy="1765783"/>
      </dsp:txXfrm>
    </dsp:sp>
    <dsp:sp modelId="{A1B76FD3-4180-4195-B793-6475C1F5201B}">
      <dsp:nvSpPr>
        <dsp:cNvPr id="0" name=""/>
        <dsp:cNvSpPr/>
      </dsp:nvSpPr>
      <dsp:spPr>
        <a:xfrm>
          <a:off x="0" y="32208"/>
          <a:ext cx="1765783" cy="176578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26B1CF4-363B-4815-8878-E40045A9655D}">
      <dsp:nvSpPr>
        <dsp:cNvPr id="0" name=""/>
        <dsp:cNvSpPr/>
      </dsp:nvSpPr>
      <dsp:spPr>
        <a:xfrm rot="10800000">
          <a:off x="2643231" y="2174876"/>
          <a:ext cx="5463221" cy="176578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78661" tIns="110490" rIns="206248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Двустворчатые раковины у моллюсков состоят   из двух створок</a:t>
          </a:r>
          <a:endParaRPr lang="ru-RU" sz="2900" kern="1200" dirty="0"/>
        </a:p>
      </dsp:txBody>
      <dsp:txXfrm rot="10800000">
        <a:off x="2643231" y="2174876"/>
        <a:ext cx="5463221" cy="1765783"/>
      </dsp:txXfrm>
    </dsp:sp>
    <dsp:sp modelId="{210FDEC0-4E8E-4B11-AE18-F265BDB5A0A1}">
      <dsp:nvSpPr>
        <dsp:cNvPr id="0" name=""/>
        <dsp:cNvSpPr/>
      </dsp:nvSpPr>
      <dsp:spPr>
        <a:xfrm>
          <a:off x="1571634" y="2246319"/>
          <a:ext cx="1765783" cy="176578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1B39A-E8B6-4299-A4B4-BBB7FD7B0FEF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A2DBB-0424-4EC7-8BC9-A9ED362035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9150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Подарок ветеранам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A2DBB-0424-4EC7-8BC9-A9ED3620356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51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72AB2C2A-F97D-42C4-AAAE-253EB0FEFCEB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98253" y="5214950"/>
            <a:ext cx="676826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Творческий проект 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обучающейся </a:t>
            </a:r>
            <a:r>
              <a:rPr lang="en-US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класса </a:t>
            </a:r>
          </a:p>
          <a:p>
            <a:pPr algn="r">
              <a:defRPr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Николаевой Марии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r">
              <a:defRPr/>
            </a:pPr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руководитель 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Николаева М.А.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2020</a:t>
            </a:r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285992"/>
            <a:ext cx="878684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«Эти чудные ракушки!»</a:t>
            </a:r>
          </a:p>
        </p:txBody>
      </p:sp>
      <p:pic>
        <p:nvPicPr>
          <p:cNvPr id="6" name="Рисунок 5" descr="1275787281_bezimeni-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1214422"/>
            <a:ext cx="1428745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275787281_bezimeni-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929586" y="2428868"/>
            <a:ext cx="1357322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275787281_bezimeni-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929058" y="0"/>
            <a:ext cx="1409697" cy="1123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275787281_bezimeni-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500298" y="0"/>
            <a:ext cx="1428760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275787281_bezimeni-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7720912">
            <a:off x="0" y="3429000"/>
            <a:ext cx="1428760" cy="1357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275787281_bezimeni-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7651847">
            <a:off x="7759953" y="15523"/>
            <a:ext cx="1428760" cy="1357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1275787281_bezimeni-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3375466">
            <a:off x="-110470" y="6576"/>
            <a:ext cx="1428760" cy="13572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1275787281_bezimeni-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572264" y="0"/>
            <a:ext cx="1357322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275787281_bezimeni-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357290" y="0"/>
            <a:ext cx="1357322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1275787281_bezimeni-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734303" y="1285860"/>
            <a:ext cx="1409697" cy="1123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1275787281_bezimeni-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86380" y="0"/>
            <a:ext cx="1428745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1275787281_bezimeni-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2428868"/>
            <a:ext cx="1409697" cy="11239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500042"/>
            <a:ext cx="335758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Гребешок</a:t>
            </a: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06" y="1643050"/>
            <a:ext cx="4643470" cy="3416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до 10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округлая, с продольными ребрами и двумя крылышками;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от бежевого до коричневого</a:t>
            </a:r>
          </a:p>
          <a:p>
            <a:pPr>
              <a:defRPr/>
            </a:pPr>
            <a:r>
              <a:rPr lang="ru-RU" sz="2400" dirty="0"/>
              <a:t> </a:t>
            </a:r>
          </a:p>
        </p:txBody>
      </p:sp>
      <p:pic>
        <p:nvPicPr>
          <p:cNvPr id="4" name="Рисунок 3" descr="гребешо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428736"/>
            <a:ext cx="2500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357166"/>
            <a:ext cx="342902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Устрица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06" y="1714488"/>
            <a:ext cx="4643470" cy="34778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до 10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–неправильная, состоит из выпуклой и плоской створок;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– от бежевого до коричневого</a:t>
            </a:r>
          </a:p>
          <a:p>
            <a:pPr>
              <a:defRPr/>
            </a:pPr>
            <a:r>
              <a:rPr lang="ru-RU" sz="2800" dirty="0"/>
              <a:t> </a:t>
            </a:r>
          </a:p>
        </p:txBody>
      </p:sp>
      <p:pic>
        <p:nvPicPr>
          <p:cNvPr id="4" name="Рисунок 3" descr="устриц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2910" y="1357298"/>
            <a:ext cx="2357454" cy="2538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357166"/>
            <a:ext cx="335758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Рапан</a:t>
            </a:r>
            <a:endParaRPr lang="ru-RU" sz="4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1643050"/>
            <a:ext cx="4643470" cy="35394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– до 15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сферическая, с большим завитком;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– снаружи от серого до красно-коричневого, с темными прожилками, внутри ярко-оранжевый</a:t>
            </a:r>
          </a:p>
        </p:txBody>
      </p:sp>
      <p:pic>
        <p:nvPicPr>
          <p:cNvPr id="4" name="Рисунок 3" descr="рапа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428735"/>
            <a:ext cx="2428892" cy="3022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31" y="285728"/>
            <a:ext cx="8917569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Изготовление поделок из ракушек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00430" y="1"/>
            <a:ext cx="1500198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 этап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026" name="Picture 2" descr="C:\Users\МБОУ Исаковская СОШ\Desktop\Новая папка\15815317108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11760" y="1556792"/>
            <a:ext cx="432048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Подарок ВЕТЕРАНАМ!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БОУ Исаковская СОШ\Desktop\Новая папка\IMG_20200208_132455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3744416" cy="456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БОУ Исаковская СОШ\Desktop\Новая папка\IMG_20200208_134434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0268" y="1196752"/>
            <a:ext cx="3951288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488942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МБОУ Исаковская СОШ\Desktop\Новая папка\IMG_20200209_121835 (2)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7"/>
            <a:ext cx="604867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015179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цветов из ракушек</a:t>
            </a:r>
            <a:endParaRPr lang="ru-RU" dirty="0"/>
          </a:p>
        </p:txBody>
      </p:sp>
      <p:pic>
        <p:nvPicPr>
          <p:cNvPr id="4098" name="Picture 2" descr="C:\Users\МБОУ Исаковская СОШ\Desktop\Новая папка\15815317103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43608" y="1700808"/>
            <a:ext cx="29523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БОУ Исаковская СОШ\Desktop\Новая папка\IMG_20200208_144433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172272" cy="425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732905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БОУ Исаковская СОШ\Desktop\Новая папка\IMG_20200208_1501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657"/>
            <a:ext cx="4038600" cy="445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БОУ Исаковская СОШ\Desktop\Новая папка\IMG_20200208_162129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0649"/>
            <a:ext cx="4038600" cy="452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86108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БОУ Исаковская СОШ\Desktop\Новая папка\IMG_20200208_162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76875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0432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БОУ Исаковская СОШ\Desktop\Новая папка\IMG_20200209_131355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9"/>
            <a:ext cx="40386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БОУ Исаковская СОШ\Desktop\Новая папка\IMG_20200209_132439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0648"/>
            <a:ext cx="4100264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844671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07315697"/>
              </p:ext>
            </p:extLst>
          </p:nvPr>
        </p:nvGraphicFramePr>
        <p:xfrm>
          <a:off x="571472" y="428604"/>
          <a:ext cx="700092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1275787281_bezimeni-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572396" y="857232"/>
            <a:ext cx="121444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БОУ Исаковская СОШ\Desktop\Новая папка\IMG_20200215_133611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7"/>
            <a:ext cx="3706633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БОУ Исаковская СОШ\Desktop\Новая папка\IMG_20200215_140419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264" y="692696"/>
            <a:ext cx="3394472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40425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Помним! Гордимся! Чтим!</a:t>
            </a:r>
            <a:endParaRPr lang="ru-RU" dirty="0"/>
          </a:p>
        </p:txBody>
      </p:sp>
      <p:pic>
        <p:nvPicPr>
          <p:cNvPr id="9218" name="Picture 2" descr="C:\Users\МБОУ Исаковская СОШ\Desktop\Новая папка\IMG_20200215_1406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3672408" cy="485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БОУ Исаковская СОШ\Desktop\Новая папка\IMG_20200219_121144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122" y="1412776"/>
            <a:ext cx="3634326" cy="43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2226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52706" y="2428868"/>
            <a:ext cx="8422242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«Морская фантазия»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95742" y="1071546"/>
            <a:ext cx="2333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ЧАСЫ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МБОУ Исаковская СОШ\Desktop\Новая папка\IMG_20200215_134654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264" y="260649"/>
            <a:ext cx="3394472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МБОУ Исаковская СОШ\Desktop\Новая папка\IMG_20200215_135405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392488" cy="579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814889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МБОУ Исаковская СОШ\Desktop\Новая папка\IMG_20200215_150026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406" y="260648"/>
            <a:ext cx="3778058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БОУ Исаковская СОШ\Desktop\Новая папка\IMG_20200209_1415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9"/>
            <a:ext cx="4038600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83289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МБОУ Исаковская СОШ\Desktop\Новая папка\IMG_20200215_135644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994224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МБОУ Исаковская СОШ\Desktop\Новая папка\15819565730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480661">
            <a:off x="4887652" y="1501328"/>
            <a:ext cx="3416212" cy="343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70463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МБОУ Исаковская СОШ\Desktop\Новая папка\15817792165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541726">
            <a:off x="344683" y="1449335"/>
            <a:ext cx="4362363" cy="323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МБОУ Исаковская СОШ\Desktop\Новая папка\15819532437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93009" y="987713"/>
            <a:ext cx="512653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788180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поделки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C:\Users\МБОУ Исаковская СОШ\Desktop\Новая папка\15821036863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4" y="1000108"/>
            <a:ext cx="3528392" cy="53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C:\Users\МБОУ Исаковская СОШ\Desktop\Новая папка\IMG_20200215_140650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855809">
            <a:off x="4233352" y="2173366"/>
            <a:ext cx="4662066" cy="352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27514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4176464"/>
          </a:xfrm>
        </p:spPr>
        <p:txBody>
          <a:bodyPr/>
          <a:lstStyle/>
          <a:p>
            <a:pPr lvl="0" eaLnBrk="1" hangingPunct="1">
              <a:defRPr/>
            </a:pPr>
            <a:r>
              <a:rPr lang="ru-RU" sz="4800" b="1" i="1" kern="1200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+mn-ea"/>
              </a:rPr>
              <a:t>Выдумывайте!  Ищите новое и необычное! Фантазируйте и творите! </a:t>
            </a:r>
            <a:br>
              <a:rPr lang="ru-RU" sz="4800" b="1" i="1" kern="1200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+mn-ea"/>
              </a:rPr>
            </a:br>
            <a:endParaRPr lang="ru-RU" sz="4800" dirty="0">
              <a:solidFill>
                <a:schemeClr val="accent6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4329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4429124" y="357166"/>
            <a:ext cx="1571636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787192580"/>
              </p:ext>
            </p:extLst>
          </p:nvPr>
        </p:nvGraphicFramePr>
        <p:xfrm>
          <a:off x="928662" y="642918"/>
          <a:ext cx="7500990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275787281_bezimeni-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71472" y="1357298"/>
            <a:ext cx="1017978" cy="3214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857364"/>
            <a:ext cx="794833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Знакомство с видами ракушек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928670"/>
            <a:ext cx="127156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 этап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992" y="214290"/>
            <a:ext cx="616162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морских раковин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714348" y="1397000"/>
          <a:ext cx="82153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зебрин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42910" y="1428736"/>
            <a:ext cx="1915790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кардиум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9531199">
            <a:off x="2214546" y="3571876"/>
            <a:ext cx="1924050" cy="17716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571480"/>
            <a:ext cx="378621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Кардиум</a:t>
            </a:r>
          </a:p>
        </p:txBody>
      </p:sp>
      <p:pic>
        <p:nvPicPr>
          <p:cNvPr id="3" name="Рисунок 2" descr="кардиум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2910" y="1500174"/>
            <a:ext cx="253765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714744" y="1928802"/>
            <a:ext cx="4643470" cy="28931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1-4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сердцевидная, с продольными ребрами;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от бежевого до коричневого</a:t>
            </a:r>
          </a:p>
          <a:p>
            <a:pPr>
              <a:defRPr/>
            </a:pPr>
            <a:r>
              <a:rPr lang="ru-RU" dirty="0"/>
              <a:t> 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571480"/>
            <a:ext cx="321471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Венерка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9058" y="1714488"/>
            <a:ext cx="4643470" cy="298543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до 5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почти круглая, с поперечными ребрами;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от белого до коричневого</a:t>
            </a:r>
          </a:p>
          <a:p>
            <a:pPr>
              <a:defRPr/>
            </a:pPr>
            <a:r>
              <a:rPr lang="ru-RU" sz="2400" dirty="0"/>
              <a:t> </a:t>
            </a:r>
          </a:p>
        </p:txBody>
      </p:sp>
      <p:pic>
        <p:nvPicPr>
          <p:cNvPr id="4" name="Рисунок 3" descr="венер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571612"/>
            <a:ext cx="3000396" cy="25178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428604"/>
            <a:ext cx="307183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Донакс</a:t>
            </a: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14810" y="1428736"/>
            <a:ext cx="4643470" cy="44012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1-3 см;</a:t>
            </a:r>
          </a:p>
          <a:p>
            <a:pPr>
              <a:defRPr/>
            </a:pPr>
            <a:r>
              <a:rPr lang="ru-RU" sz="2800" i="1" u="sng" dirty="0">
                <a:solidFill>
                  <a:srgbClr val="002060"/>
                </a:solidFill>
                <a:latin typeface="Georgia" pitchFamily="18" charset="0"/>
              </a:rPr>
              <a:t>форма</a:t>
            </a:r>
            <a:r>
              <a:rPr lang="ru-RU" sz="2800" i="1" dirty="0">
                <a:solidFill>
                  <a:srgbClr val="002060"/>
                </a:solidFill>
                <a:latin typeface="Georgia" pitchFamily="18" charset="0"/>
              </a:rPr>
              <a:t> раковины напоминает чешуйки от семян подсолнечника; </a:t>
            </a:r>
          </a:p>
          <a:p>
            <a:pPr>
              <a:defRPr/>
            </a:pPr>
            <a:r>
              <a:rPr lang="ru-RU" sz="2800" i="1" u="sng" dirty="0">
                <a:solidFill>
                  <a:srgbClr val="002060"/>
                </a:solidFill>
                <a:latin typeface="Georgia" pitchFamily="18" charset="0"/>
              </a:rPr>
              <a:t>окраска </a:t>
            </a:r>
            <a:r>
              <a:rPr lang="ru-RU" sz="2800" i="1" dirty="0">
                <a:solidFill>
                  <a:srgbClr val="002060"/>
                </a:solidFill>
                <a:latin typeface="Georgia" pitchFamily="18" charset="0"/>
              </a:rPr>
              <a:t>-  самая различная, нередко с красивыми полосками, благодаря которым их иногда называют морскими бабочками </a:t>
            </a:r>
            <a:r>
              <a:rPr lang="ru-RU" i="1" dirty="0">
                <a:latin typeface="Georgia" pitchFamily="18" charset="0"/>
              </a:rPr>
              <a:t> </a:t>
            </a:r>
          </a:p>
        </p:txBody>
      </p:sp>
      <p:pic>
        <p:nvPicPr>
          <p:cNvPr id="4" name="Рисунок 3" descr="donax_sem_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8227" y="1428736"/>
            <a:ext cx="3531767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571480"/>
            <a:ext cx="328614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Мидия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71934" y="1571612"/>
            <a:ext cx="4429156" cy="38164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размер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– до 10 см;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форма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– удлиненная, клиновидная раковина, суженная спереди и расширенная сзади;</a:t>
            </a:r>
          </a:p>
          <a:p>
            <a:pPr>
              <a:defRPr/>
            </a:pPr>
            <a:r>
              <a:rPr lang="ru-RU" sz="2800" i="1" u="sng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цвет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– темный снаружи, светло-перламутровый внутри</a:t>
            </a:r>
          </a:p>
          <a:p>
            <a:pPr>
              <a:defRPr/>
            </a:pPr>
            <a:r>
              <a:rPr lang="ru-RU" dirty="0"/>
              <a:t> </a:t>
            </a:r>
          </a:p>
        </p:txBody>
      </p:sp>
      <p:pic>
        <p:nvPicPr>
          <p:cNvPr id="4" name="Рисунок 3" descr="мидия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85786" y="1428736"/>
            <a:ext cx="231512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327</Words>
  <Application>Microsoft Office PowerPoint</Application>
  <PresentationFormat>Экран (4:3)</PresentationFormat>
  <Paragraphs>67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Modèle par défaut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Подарок ВЕТЕРАНАМ!</vt:lpstr>
      <vt:lpstr>Слайд 15</vt:lpstr>
      <vt:lpstr>Изготовление цветов из ракушек</vt:lpstr>
      <vt:lpstr>Слайд 17</vt:lpstr>
      <vt:lpstr>Слайд 18</vt:lpstr>
      <vt:lpstr>Слайд 19</vt:lpstr>
      <vt:lpstr>Слайд 20</vt:lpstr>
      <vt:lpstr>Помним! Гордимся! Чтим!</vt:lpstr>
      <vt:lpstr>Слайд 22</vt:lpstr>
      <vt:lpstr>Слайд 23</vt:lpstr>
      <vt:lpstr>Слайд 24</vt:lpstr>
      <vt:lpstr>Слайд 25</vt:lpstr>
      <vt:lpstr>Слайд 26</vt:lpstr>
      <vt:lpstr>Мои поделки</vt:lpstr>
      <vt:lpstr>Выдумывайте!  Ищите новое и необычное! Фантазируйте и творите!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 </dc:description>
  <cp:lastModifiedBy>USER</cp:lastModifiedBy>
  <cp:revision>136</cp:revision>
  <dcterms:created xsi:type="dcterms:W3CDTF">2009-03-23T15:23:24Z</dcterms:created>
  <dcterms:modified xsi:type="dcterms:W3CDTF">2020-11-16T12:26:07Z</dcterms:modified>
</cp:coreProperties>
</file>