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E14D-E150-4907-987E-200089FA1AD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1A05-03E2-4D3B-94BC-4335E5184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9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AE14D-E150-4907-987E-200089FA1AD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C1A05-03E2-4D3B-94BC-4335E5184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5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РАЗВИТИЕ ТВОРЧЕСКИХ СПОСОБНОСТЕЙ ДЕТЕЙ ЧЕРЕЗ ИСПОЛЬЗОВАНИЕ БРОСОВОГО МАТЕРИАЛА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9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054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ПОЛОЖИТЕЛЬНЫЕ СТОРОНЫ РАБОТЫ С БРОСОВЫМ МАТЕРИАЛОМ</a:t>
            </a:r>
            <a:endParaRPr lang="ru-RU" sz="2800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460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ТРЕБОВАНИЯ К БРОСОВОМУ МАТЕРИАЛУ</a:t>
            </a:r>
            <a:endParaRPr lang="ru-RU" sz="2800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28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ОСОБЕННОСТИ РАБОТЫ С БРОСОВЫМ МАТЕРИАЛОМ</a:t>
            </a:r>
            <a:endParaRPr lang="ru-RU" sz="2800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26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АЛГОРИТМ </a:t>
            </a:r>
            <a:br>
              <a:rPr lang="ru-RU" sz="2800" b="1" smtClean="0"/>
            </a:br>
            <a:r>
              <a:rPr lang="ru-RU" sz="2800" b="1" smtClean="0"/>
              <a:t>РАБОТЫ С БРОСОВЫМ МАТЕРИАЛОМ</a:t>
            </a:r>
            <a:endParaRPr lang="ru-RU" sz="2800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3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АЛГОРИТМ </a:t>
            </a:r>
            <a:br>
              <a:rPr lang="ru-RU" sz="2800" b="1" smtClean="0"/>
            </a:br>
            <a:r>
              <a:rPr lang="ru-RU" sz="2800" b="1" smtClean="0"/>
              <a:t>РАБОТЫ С БРОСОВЫМ МАТЕРИАЛОМ</a:t>
            </a:r>
            <a:endParaRPr lang="ru-RU" sz="2800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894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smtClean="0"/>
              <a:t>Не зря бытует мнение, что “от поделки до произведения искусства один шаг”. Сделаем же его вместе с детьми!</a:t>
            </a:r>
            <a:endParaRPr lang="ru-RU" sz="28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780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РАЗВИТИЕ ТВОРЧЕСКИХ СПОСОБНОСТЕЙ ДЕТЕЙ ЧЕРЕЗ ИСПОЛЬЗОВАНИЕ БРОСОВОГО МАТЕРИАЛА</vt:lpstr>
      <vt:lpstr>Презентация PowerPoint</vt:lpstr>
      <vt:lpstr>ПОЛОЖИТЕЛЬНЫЕ СТОРОНЫ РАБОТЫ С БРОСОВЫМ МАТЕРИАЛОМ</vt:lpstr>
      <vt:lpstr>ТРЕБОВАНИЯ К БРОСОВОМУ МАТЕРИАЛУ</vt:lpstr>
      <vt:lpstr>ОСОБЕННОСТИ РАБОТЫ С БРОСОВЫМ МАТЕРИАЛОМ</vt:lpstr>
      <vt:lpstr>АЛГОРИТМ  РАБОТЫ С БРОСОВЫМ МАТЕРИАЛОМ</vt:lpstr>
      <vt:lpstr>АЛГОРИТМ  РАБОТЫ С БРОСОВЫМ МАТЕРИАЛОМ</vt:lpstr>
      <vt:lpstr>Не зря бытует мнение, что “от поделки до произведения искусства один шаг”. Сделаем же его вместе с детьми!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 ДЕТЕЙ ЧЕРЕЗ ИСПОЛЬЗОВАНИЕ БРОСОВОГО МАТЕРИАЛА</dc:title>
  <dc:creator>User</dc:creator>
  <cp:lastModifiedBy>User</cp:lastModifiedBy>
  <cp:revision>1</cp:revision>
  <dcterms:created xsi:type="dcterms:W3CDTF">2020-11-13T11:11:31Z</dcterms:created>
  <dcterms:modified xsi:type="dcterms:W3CDTF">2020-11-13T11:11:31Z</dcterms:modified>
</cp:coreProperties>
</file>