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EACFCD-DC78-4634-B34E-24FA539E864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8F4076-2BC6-48AB-A87B-FDC3B18F74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24544" y="1738866"/>
            <a:ext cx="99658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задач на нахождение третьего слагаемого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5445224"/>
            <a:ext cx="2836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Грицюк</a:t>
            </a:r>
            <a:r>
              <a:rPr lang="ru-RU" dirty="0" smtClean="0"/>
              <a:t> Юлия Сергеевна</a:t>
            </a:r>
          </a:p>
          <a:p>
            <a:r>
              <a:rPr lang="ru-RU" smtClean="0"/>
              <a:t>ГБОУ школа 456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5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40466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17 апреля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119675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Рассмотрите рисунок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Юлия\Pictures\2020-04-16\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1" t="4077" r="22899" b="82819"/>
          <a:stretch/>
        </p:blipFill>
        <p:spPr bwMode="auto">
          <a:xfrm>
            <a:off x="1979712" y="1883884"/>
            <a:ext cx="2496765" cy="127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23201" y="3017825"/>
            <a:ext cx="2784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959932" y="3254324"/>
            <a:ext cx="4878" cy="462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01633" y="3305857"/>
            <a:ext cx="463176" cy="411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3823053"/>
            <a:ext cx="84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 кг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562077" y="3645024"/>
            <a:ext cx="914400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259632" y="4581128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Составьте, пожалуйста задачу по рисунку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5229200"/>
            <a:ext cx="9085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Арбуз и тыква весят 10 кг. Сколько весит тыква, если арбуз весит 3 кг?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365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9261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Чтобы узнать, сколько весит тыква, нужно из общей массы </a:t>
            </a:r>
          </a:p>
          <a:p>
            <a:r>
              <a:rPr lang="ru-RU" sz="2400" dirty="0" smtClean="0"/>
              <a:t>вычесть массу арбуза.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11559" y="2497542"/>
            <a:ext cx="5760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87824" y="2348880"/>
            <a:ext cx="0" cy="297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1559" y="24975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372199" y="2348880"/>
            <a:ext cx="0" cy="297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11559" y="2348880"/>
            <a:ext cx="0" cy="333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75656" y="213285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кг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442931" y="212821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 кг</a:t>
            </a:r>
            <a:endParaRPr lang="ru-RU" dirty="0"/>
          </a:p>
        </p:txBody>
      </p:sp>
      <p:sp>
        <p:nvSpPr>
          <p:cNvPr id="21" name="Дуга 20"/>
          <p:cNvSpPr/>
          <p:nvPr/>
        </p:nvSpPr>
        <p:spPr>
          <a:xfrm flipV="1">
            <a:off x="611559" y="1700808"/>
            <a:ext cx="5760640" cy="1440160"/>
          </a:xfrm>
          <a:prstGeom prst="arc">
            <a:avLst>
              <a:gd name="adj1" fmla="val 10961358"/>
              <a:gd name="adj2" fmla="val 215148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987824" y="342900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кг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11560" y="4005064"/>
            <a:ext cx="3210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Запишем решение задачи.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83567" y="4374396"/>
            <a:ext cx="3960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10 – 3 = 7 ( кг)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611560" y="5157192"/>
            <a:ext cx="3831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7 кг масса тыквы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9450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Составим новую задачу</a:t>
            </a:r>
            <a:endParaRPr lang="ru-RU" sz="2000" dirty="0"/>
          </a:p>
        </p:txBody>
      </p:sp>
      <p:pic>
        <p:nvPicPr>
          <p:cNvPr id="3" name="Picture 2" descr="C:\Users\Юлия\Pictures\2020-04-16\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5" t="2508" r="1780" b="78174"/>
          <a:stretch/>
        </p:blipFill>
        <p:spPr bwMode="auto">
          <a:xfrm>
            <a:off x="1784732" y="991517"/>
            <a:ext cx="3899971" cy="188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284984"/>
            <a:ext cx="9764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Арбуз, дыня и тыква весят 12 кг. Арбуз весит 3 кг,</a:t>
            </a:r>
          </a:p>
          <a:p>
            <a:r>
              <a:rPr lang="ru-RU" sz="2400" dirty="0" smtClean="0"/>
              <a:t> дыня – 2 кг.</a:t>
            </a:r>
          </a:p>
          <a:p>
            <a:r>
              <a:rPr lang="ru-RU" sz="2400" dirty="0" smtClean="0"/>
              <a:t>Сколько весит тыква?</a:t>
            </a:r>
            <a:endParaRPr lang="ru-RU" sz="2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971600" y="5063698"/>
            <a:ext cx="561662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71600" y="508518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11760" y="508518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19872" y="508518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660232" y="501317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59632" y="4725144"/>
            <a:ext cx="809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3 кг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627784" y="4725144"/>
            <a:ext cx="665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 кг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852463" y="4725144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? кг</a:t>
            </a:r>
            <a:endParaRPr lang="ru-RU" sz="1600" dirty="0"/>
          </a:p>
        </p:txBody>
      </p:sp>
      <p:sp>
        <p:nvSpPr>
          <p:cNvPr id="24" name="Дуга 23"/>
          <p:cNvSpPr/>
          <p:nvPr/>
        </p:nvSpPr>
        <p:spPr>
          <a:xfrm flipV="1">
            <a:off x="899592" y="4343618"/>
            <a:ext cx="5760640" cy="1440160"/>
          </a:xfrm>
          <a:prstGeom prst="arc">
            <a:avLst>
              <a:gd name="adj1" fmla="val 10961358"/>
              <a:gd name="adj2" fmla="val 215148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679223" y="609329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 кг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45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20" grpId="0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Pictures\2020-04-16\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19" t="3627" r="2868" b="78637"/>
          <a:stretch/>
        </p:blipFill>
        <p:spPr bwMode="auto">
          <a:xfrm>
            <a:off x="1907704" y="116632"/>
            <a:ext cx="3600400" cy="162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962506" y="2168860"/>
            <a:ext cx="561662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41132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771800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139952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629764" y="206084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flipV="1">
            <a:off x="869124" y="1412776"/>
            <a:ext cx="5760640" cy="1440160"/>
          </a:xfrm>
          <a:prstGeom prst="arc">
            <a:avLst>
              <a:gd name="adj1" fmla="val 10961358"/>
              <a:gd name="adj2" fmla="val 215148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599314" y="1804174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3 кг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02583" y="1798613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2 кг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83690" y="1773396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? кг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1148" y="2852936"/>
            <a:ext cx="635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12 кг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962506" y="3284984"/>
            <a:ext cx="415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мы узнаем, выполнив действие?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6" y="3933056"/>
            <a:ext cx="1709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 + 2 = 5 (кг) 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947183" y="3933056"/>
            <a:ext cx="3283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 весят арбуз и дыня вместе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023250" y="4540478"/>
            <a:ext cx="415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мы узнаем, выполнив действие?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023250" y="5013176"/>
            <a:ext cx="2015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12 – 5 = 7 (кг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00293" y="5013176"/>
            <a:ext cx="17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весит  тыква.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023250" y="5567174"/>
            <a:ext cx="542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Запишите решение задачи в тетрадь.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60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Pictures\2020-04-16\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19" t="3627" r="2868" b="78637"/>
          <a:stretch/>
        </p:blipFill>
        <p:spPr bwMode="auto">
          <a:xfrm>
            <a:off x="1907704" y="116632"/>
            <a:ext cx="3600400" cy="162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962506" y="2168860"/>
            <a:ext cx="561662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41132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771800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139952" y="21328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629764" y="206084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flipV="1">
            <a:off x="869124" y="1412776"/>
            <a:ext cx="5760640" cy="1440160"/>
          </a:xfrm>
          <a:prstGeom prst="arc">
            <a:avLst>
              <a:gd name="adj1" fmla="val 10961358"/>
              <a:gd name="adj2" fmla="val 215148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599314" y="1804174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3 кг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02583" y="1798613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2 кг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83690" y="1773396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? кг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1148" y="2852936"/>
            <a:ext cx="635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12 кг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962506" y="3284984"/>
            <a:ext cx="415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мы узнаем, выполнив действие?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5" y="3861048"/>
            <a:ext cx="1984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12 – 3 = 9 (кг) 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938227" y="3861048"/>
            <a:ext cx="3301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 весят тыква и дыня вместе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023250" y="4540478"/>
            <a:ext cx="415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мы узнаем, выполнив действие?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259632" y="5013176"/>
            <a:ext cx="1779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9 – 2 = 7 (кг)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00293" y="5013176"/>
            <a:ext cx="17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весит  тыква.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023250" y="5567174"/>
            <a:ext cx="542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Запишите решение задачи в тетрадь.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83690" y="3315761"/>
            <a:ext cx="4618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Используй схему и рисунок!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8603" y="4540478"/>
            <a:ext cx="3137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Смотри на схему и на рисунок!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4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692696"/>
            <a:ext cx="550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Открой учебник на стр. 76. Прочитай задачу № 2.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819947" y="1628800"/>
            <a:ext cx="561662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19947" y="16288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27784" y="16288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81503" y="16288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36571" y="15567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 flipV="1">
            <a:off x="747939" y="877362"/>
            <a:ext cx="5688632" cy="1440160"/>
          </a:xfrm>
          <a:prstGeom prst="arc">
            <a:avLst>
              <a:gd name="adj1" fmla="val 10961358"/>
              <a:gd name="adj2" fmla="val 215107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691679" y="118746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10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578882" y="118746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12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559754" y="119678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?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578882" y="235817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30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187624" y="2852936"/>
            <a:ext cx="424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ты узнаешь, выполнив действия?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187624" y="329440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 – 10 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627785" y="3265706"/>
            <a:ext cx="3726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колько стоят краски и кисточка.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182564" y="3696757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 – 12 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627784" y="3696757"/>
            <a:ext cx="389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стоят альбом и кисточка.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187624" y="4179445"/>
            <a:ext cx="115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12 - 10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627783" y="4179445"/>
            <a:ext cx="504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сколько рублей  краски дороже альбома.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182564" y="468449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 : 10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627785" y="4684494"/>
            <a:ext cx="528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альбомов можно купить на 30 рублей.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1182564" y="5188550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+ 12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27785" y="5188550"/>
            <a:ext cx="3594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Сколько стоят альбом и краски.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83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6388" y="417732"/>
            <a:ext cx="484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Прочитай еще раз задачу № 2  и реши ее.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2321" y="810121"/>
            <a:ext cx="476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Используй схему на предыдущем слайде.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6388" y="1179453"/>
            <a:ext cx="299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решение задачи.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388" y="1547321"/>
            <a:ext cx="1131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</a:t>
            </a:r>
            <a:r>
              <a:rPr lang="ru-RU" dirty="0" smtClean="0"/>
              <a:t>способ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00001" y="1955587"/>
            <a:ext cx="563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 10 + 12 = 22 (р.) – стоят альбом и краски вместе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3134" y="2324919"/>
            <a:ext cx="4073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2) 30 – 22 = 8 ( р.) – стоила кисточка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2694251"/>
            <a:ext cx="374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кисточка стоила 8 рублей.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4590" y="3131676"/>
            <a:ext cx="112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 </a:t>
            </a:r>
            <a:r>
              <a:rPr lang="ru-RU" dirty="0" smtClean="0"/>
              <a:t>способ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3532366"/>
            <a:ext cx="493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 30 – 10 = 20 (р.) – стоят краски и кисточка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29647" y="3901698"/>
            <a:ext cx="395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20 – 12 = 8 (р.) – стоит кисточка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29647" y="4271030"/>
            <a:ext cx="374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кисточка стоила 8 рублей.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29647" y="4797152"/>
            <a:ext cx="118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III </a:t>
            </a:r>
            <a:r>
              <a:rPr lang="ru-RU" dirty="0" smtClean="0"/>
              <a:t>способ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71158" y="5166484"/>
            <a:ext cx="5022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 30 – 12 = 18 (р.) – стоят альбом и кисточка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23250" y="5527624"/>
            <a:ext cx="380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2)18  - 10 = 8 (р.) – стоит кисточка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71158" y="5908630"/>
            <a:ext cx="374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кисточка стоила 8 рублей.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18779" y="6277962"/>
            <a:ext cx="437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Каким способом ты решил задачу?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52034" y="5985574"/>
            <a:ext cx="2245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Молодец!</a:t>
            </a:r>
            <a:endParaRPr lang="ru-RU" sz="32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18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</TotalTime>
  <Words>457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48</cp:revision>
  <dcterms:created xsi:type="dcterms:W3CDTF">2020-04-16T19:10:57Z</dcterms:created>
  <dcterms:modified xsi:type="dcterms:W3CDTF">2020-11-16T12:22:44Z</dcterms:modified>
</cp:coreProperties>
</file>