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9" r:id="rId4"/>
    <p:sldId id="262" r:id="rId5"/>
    <p:sldId id="261" r:id="rId6"/>
    <p:sldId id="257" r:id="rId7"/>
    <p:sldId id="258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AEC365-2BEE-4DE8-91BD-3D32A506E573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7840BF-51DD-4DA8-A6A6-840A8FB4C6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Грицюк</a:t>
            </a:r>
            <a:r>
              <a:rPr lang="ru-RU" dirty="0" smtClean="0"/>
              <a:t> Юлия Сергеевна</a:t>
            </a:r>
          </a:p>
          <a:p>
            <a:r>
              <a:rPr lang="ru-RU" smtClean="0"/>
              <a:t>ГБОУ школа 456</a:t>
            </a: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175351" cy="1793167"/>
          </a:xfrm>
        </p:spPr>
        <p:txBody>
          <a:bodyPr/>
          <a:lstStyle/>
          <a:p>
            <a:r>
              <a:rPr lang="ru-RU" dirty="0" smtClean="0"/>
              <a:t>Решение задач. </a:t>
            </a:r>
            <a:br>
              <a:rPr lang="ru-RU" dirty="0" smtClean="0"/>
            </a:br>
            <a:r>
              <a:rPr lang="ru-RU" dirty="0" smtClean="0"/>
              <a:t>Умножение.  2класс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9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Юлия\Pictures\2020-04-15\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13" t="62088" r="249" b="5623"/>
          <a:stretch/>
        </p:blipFill>
        <p:spPr bwMode="auto">
          <a:xfrm rot="10800000">
            <a:off x="1247047" y="2060846"/>
            <a:ext cx="5989248" cy="450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476672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6 апреля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5312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Откройте, пожалуйста, учебник на странице 75.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4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33265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Рассмотрите рисунок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:\Users\Юлия\Pictures\2020-04-15\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78" t="61741" r="791" b="11754"/>
          <a:stretch/>
        </p:blipFill>
        <p:spPr bwMode="auto">
          <a:xfrm rot="10800000">
            <a:off x="2339752" y="917293"/>
            <a:ext cx="4680520" cy="307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3992349"/>
            <a:ext cx="2534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Кого вы видите?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5529" y="4520521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построились дети?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4977236"/>
            <a:ext cx="3156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Пара – это сколько?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5529" y="5438901"/>
            <a:ext cx="4162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Сколько пар всего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6004694"/>
            <a:ext cx="4627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Составьте задачу по рисунку.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72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14108"/>
            <a:ext cx="88850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На прогулку вышли 6 пар детей. Сколько всего детей вышли на прогулку?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988840"/>
            <a:ext cx="4413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Запишите решение задачи.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76952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2 х 6 = 12 ( д.)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355" y="3491343"/>
            <a:ext cx="2460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мы узнали?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355" y="4006303"/>
            <a:ext cx="6220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Мы узнали, сколько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всего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детей вышли на прогулку.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9355" y="4725144"/>
            <a:ext cx="4470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Запишите ответ задачи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72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1065" y="548680"/>
            <a:ext cx="7685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Составим задачу на деление по этому рисунку.</a:t>
            </a:r>
            <a:endParaRPr lang="ru-RU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064" y="1412776"/>
            <a:ext cx="5267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Сколько всего детей вышли гулять?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601064" y="1988840"/>
            <a:ext cx="3250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построились дети?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065" y="2564904"/>
            <a:ext cx="6949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Можем ли мы узнать, сколько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детей вышли гулять?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066" y="3212976"/>
            <a:ext cx="2633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это сделать?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6945" y="3745735"/>
            <a:ext cx="8582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тебе трудно, то представь, что 12 детей поровну разделили, по 2 человека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4365104"/>
            <a:ext cx="2969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12 : 2 = 6 (пар)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8560" y="5197842"/>
            <a:ext cx="3403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Запишите ответ задачи.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72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Юлия\Pictures\2020-04-15\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1" t="45220" b="39518"/>
          <a:stretch/>
        </p:blipFill>
        <p:spPr bwMode="auto">
          <a:xfrm rot="10800000">
            <a:off x="1835696" y="1196752"/>
            <a:ext cx="4709174" cy="165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692696"/>
            <a:ext cx="4943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Решаем задачу номер 2 на странице 75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2325" y="3368998"/>
            <a:ext cx="3682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Сколько стоили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тетради?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4005064"/>
            <a:ext cx="29514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10 х 3 = 30 (р.)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1267" y="4797152"/>
            <a:ext cx="65990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Обратите внимание! По 10 рублей взяли 3 раза.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1267" y="5445224"/>
            <a:ext cx="31023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Запишите ответ задачи.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29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Юлия\Pictures\2020-04-15\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1" t="45220" b="39518"/>
          <a:stretch/>
        </p:blipFill>
        <p:spPr bwMode="auto">
          <a:xfrm rot="10800000">
            <a:off x="1835696" y="548680"/>
            <a:ext cx="4709174" cy="165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2420888"/>
            <a:ext cx="4297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Прочитайте вопрос под задачей?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924944"/>
            <a:ext cx="4297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Сколько стоит одна тетрадь?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3525108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узнать, сколько тетрадей можно купить на 50 рублей?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3651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C:\Users\Юлия\Downloads\tncdPbK6Nj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00" b="37992"/>
          <a:stretch/>
        </p:blipFill>
        <p:spPr bwMode="auto">
          <a:xfrm>
            <a:off x="1331640" y="4205135"/>
            <a:ext cx="3240360" cy="115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228339" y="5661248"/>
            <a:ext cx="3847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0 : 10 = 5 ( т.)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71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80728"/>
            <a:ext cx="883749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Работаем по учебнику. Выполни, пожалуйста, номер 5 на странице 75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Решение примеров записываем в столбик и делаем проверку.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492896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Работа по презентации окончена.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 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87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248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Решение задач.  Умножение.  2класс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17</cp:revision>
  <dcterms:created xsi:type="dcterms:W3CDTF">2020-04-15T20:59:24Z</dcterms:created>
  <dcterms:modified xsi:type="dcterms:W3CDTF">2020-11-16T12:24:42Z</dcterms:modified>
</cp:coreProperties>
</file>