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7" r:id="rId9"/>
    <p:sldId id="268" r:id="rId10"/>
    <p:sldId id="270" r:id="rId11"/>
    <p:sldId id="273" r:id="rId12"/>
    <p:sldId id="271" r:id="rId13"/>
    <p:sldId id="27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5F895-AAEE-48E2-BF92-5254BB6962F5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27FD1-4BA1-4175-BF1E-EF7C9BB04E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5F895-AAEE-48E2-BF92-5254BB6962F5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27FD1-4BA1-4175-BF1E-EF7C9BB04E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5F895-AAEE-48E2-BF92-5254BB6962F5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27FD1-4BA1-4175-BF1E-EF7C9BB04E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5F895-AAEE-48E2-BF92-5254BB6962F5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27FD1-4BA1-4175-BF1E-EF7C9BB04E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5F895-AAEE-48E2-BF92-5254BB6962F5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27FD1-4BA1-4175-BF1E-EF7C9BB04E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5F895-AAEE-48E2-BF92-5254BB6962F5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27FD1-4BA1-4175-BF1E-EF7C9BB04E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5F895-AAEE-48E2-BF92-5254BB6962F5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27FD1-4BA1-4175-BF1E-EF7C9BB04E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5F895-AAEE-48E2-BF92-5254BB6962F5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27FD1-4BA1-4175-BF1E-EF7C9BB04E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5F895-AAEE-48E2-BF92-5254BB6962F5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27FD1-4BA1-4175-BF1E-EF7C9BB04E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5F895-AAEE-48E2-BF92-5254BB6962F5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27FD1-4BA1-4175-BF1E-EF7C9BB04E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5F895-AAEE-48E2-BF92-5254BB6962F5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27FD1-4BA1-4175-BF1E-EF7C9BB04E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E5F895-AAEE-48E2-BF92-5254BB6962F5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27FD1-4BA1-4175-BF1E-EF7C9BB04E1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A0%D0%BE%D1%81%D1%82%D1%80%D0%B0%D0%BB%D1%8C%D0%BD%D1%8B%D0%B5_%D0%BA%D0%BE%D0%BB%D0%BE%D0%BD%D0%BD%D1%8B_(%D0%A1%D0%B0%D0%BD%D0%BA%D1%82-%D0%9F%D0%B5%D1%82%D0%B5%D1%80%D0%B1%D1%83%D1%80%D0%B3)" TargetMode="External"/><Relationship Id="rId3" Type="http://schemas.openxmlformats.org/officeDocument/2006/relationships/hyperlink" Target="https://ru.wikipedia.org/wiki/%D0%A2%D0%BE%D0%BC%D0%B0_%D0%B4%D0%B5_%D0%A2%D0%BE%D0%BC%D0%BE%D0%BD,_%D0%96%D0%B0%D0%BD" TargetMode="External"/><Relationship Id="rId7" Type="http://schemas.openxmlformats.org/officeDocument/2006/relationships/hyperlink" Target="https://ru.wikipedia.org/wiki/%D0%A1%D1%83%D1%85%D0%B0%D0%BD%D0%BE%D0%B2,_%D0%A1%D0%B0%D0%BC%D1%81%D0%BE%D0%BD_%D0%9A%D1%81%D0%B5%D0%BD%D0%BE%D1%84%D0%BE%D0%BD%D1%82%D0%BE%D0%B2%D0%B8%D1%87" TargetMode="External"/><Relationship Id="rId2" Type="http://schemas.openxmlformats.org/officeDocument/2006/relationships/hyperlink" Target="https://ru.wikipedia.org/wiki/%D0%A0%D0%BE%D1%81%D1%82%D1%80%D0%B0%D0%BB%D1%8C%D0%BD%D0%B0%D1%8F_%D0%BA%D0%BE%D0%BB%D0%BE%D0%BD%D0%BD%D0%B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B%D0%B0%D1%82%D0%B8%D0%BD%D1%81%D0%BA%D0%B8%D0%B9_%D1%8F%D0%B7%D1%8B%D0%BA" TargetMode="External"/><Relationship Id="rId11" Type="http://schemas.openxmlformats.org/officeDocument/2006/relationships/hyperlink" Target="https://ru.wikipedia.org/wiki/1815_%D0%B3%D0%BE%D0%B4" TargetMode="External"/><Relationship Id="rId5" Type="http://schemas.openxmlformats.org/officeDocument/2006/relationships/hyperlink" Target="https://ru.wikipedia.org/wiki/%D0%A0%D0%BE%D1%81%D1%82%D1%80" TargetMode="External"/><Relationship Id="rId10" Type="http://schemas.openxmlformats.org/officeDocument/2006/relationships/hyperlink" Target="https://ru.wikipedia.org/w/index.php?title=%D0%A2%D0%B8%D0%B1%D0%BE,_%D0%96%D0%B0%D0%BA_(%D1%81%D0%BA%D1%83%D0%BB%D1%8C%D0%BF%D1%82%D0%BE%D1%80)&amp;action=edit&amp;redlink=1" TargetMode="External"/><Relationship Id="rId4" Type="http://schemas.openxmlformats.org/officeDocument/2006/relationships/hyperlink" Target="https://ru.wikipedia.org/wiki/%D0%94%D1%80%D0%B5%D0%B2%D0%BD%D0%B8%D0%B9_%D0%A0%D0%B8%D0%BC" TargetMode="External"/><Relationship Id="rId9" Type="http://schemas.openxmlformats.org/officeDocument/2006/relationships/hyperlink" Target="https://ru.wikipedia.org/w/index.php?title=%D0%9A%D0%B0%D0%BC%D0%B1%D0%B5%D1%80%D0%BB%D0%B5%D0%BD,_%D0%96%D0%BE%D0%B7%D0%B5%D1%84&amp;action=edit&amp;redlink=1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САНКТ-ПЕТЕРБУРГ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РОСТРАЛЬНЫЕ КОЛОННЫ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Две </a:t>
            </a:r>
            <a:r>
              <a:rPr lang="ru-RU" dirty="0">
                <a:hlinkClick r:id="rId2" tooltip="Ростральная колонна"/>
              </a:rPr>
              <a:t>ростральные колонны</a:t>
            </a:r>
            <a:r>
              <a:rPr lang="ru-RU" dirty="0"/>
              <a:t> были возведены в 1810 году по проекту французского архитектора </a:t>
            </a:r>
            <a:r>
              <a:rPr lang="ru-RU" dirty="0">
                <a:hlinkClick r:id="rId3" tooltip="Тома де Томон, Жан"/>
              </a:rPr>
              <a:t>Тома де Томона</a:t>
            </a:r>
            <a:r>
              <a:rPr lang="ru-RU" dirty="0"/>
              <a:t>, который украсил их рострами кораблей. Это олицетворение показывает мощь и величие морского флота государства, а также отсылает к </a:t>
            </a:r>
            <a:r>
              <a:rPr lang="ru-RU" dirty="0">
                <a:hlinkClick r:id="rId4" tooltip="Древний Рим"/>
              </a:rPr>
              <a:t>древнеримскому</a:t>
            </a:r>
            <a:r>
              <a:rPr lang="ru-RU" dirty="0"/>
              <a:t> обычаю украшать колонны </a:t>
            </a:r>
            <a:r>
              <a:rPr lang="ru-RU" dirty="0">
                <a:hlinkClick r:id="rId5" tooltip="Ростр"/>
              </a:rPr>
              <a:t>рострами</a:t>
            </a:r>
            <a:r>
              <a:rPr lang="ru-RU" dirty="0"/>
              <a:t> (</a:t>
            </a:r>
            <a:r>
              <a:rPr lang="ru-RU" dirty="0">
                <a:hlinkClick r:id="rId6" tooltip="Латинский язык"/>
              </a:rPr>
              <a:t>лат.</a:t>
            </a:r>
            <a:r>
              <a:rPr lang="ru-RU" dirty="0"/>
              <a:t> </a:t>
            </a:r>
            <a:r>
              <a:rPr lang="en-US" i="1" dirty="0"/>
              <a:t>rostra</a:t>
            </a:r>
            <a:r>
              <a:rPr lang="en-US" dirty="0"/>
              <a:t>, </a:t>
            </a:r>
            <a:r>
              <a:rPr lang="ru-RU" dirty="0"/>
              <a:t>множественное число от </a:t>
            </a:r>
            <a:r>
              <a:rPr lang="ru-RU" dirty="0">
                <a:hlinkClick r:id="rId6" tooltip="Латинский язык"/>
              </a:rPr>
              <a:t>лат.</a:t>
            </a:r>
            <a:r>
              <a:rPr lang="ru-RU" dirty="0"/>
              <a:t> </a:t>
            </a:r>
            <a:r>
              <a:rPr lang="en-US" i="1" dirty="0"/>
              <a:t>rostrum</a:t>
            </a:r>
            <a:r>
              <a:rPr lang="en-US" dirty="0"/>
              <a:t>, </a:t>
            </a:r>
            <a:r>
              <a:rPr lang="ru-RU" dirty="0"/>
              <a:t>нос корабля) поверженных (трофейных) вражеских кораблей.</a:t>
            </a:r>
          </a:p>
          <a:p>
            <a:r>
              <a:rPr lang="ru-RU" dirty="0"/>
              <a:t>Над проектом также работал знаменитый каменотёс </a:t>
            </a:r>
            <a:r>
              <a:rPr lang="ru-RU" dirty="0">
                <a:hlinkClick r:id="rId7" tooltip="Суханов, Самсон Ксенофонтович"/>
              </a:rPr>
              <a:t>Самсон Суханов</a:t>
            </a:r>
            <a:r>
              <a:rPr lang="ru-RU" dirty="0"/>
              <a:t> </a:t>
            </a:r>
            <a:r>
              <a:rPr lang="ru-RU" baseline="30000" dirty="0">
                <a:hlinkClick r:id="rId8"/>
              </a:rPr>
              <a:t>[1]</a:t>
            </a:r>
            <a:r>
              <a:rPr lang="ru-RU" dirty="0"/>
              <a:t>, выходец из бедной крестьянской семьи из Вологодской губернии. Статуи морских божеств у подножия колонн выполнены скульпторами </a:t>
            </a:r>
            <a:r>
              <a:rPr lang="ru-RU" dirty="0">
                <a:hlinkClick r:id="rId9" tooltip="Камберлен, Жозеф (страница отсутствует)"/>
              </a:rPr>
              <a:t>Жозефом Камберленом</a:t>
            </a:r>
            <a:r>
              <a:rPr lang="ru-RU" dirty="0"/>
              <a:t> и </a:t>
            </a:r>
            <a:r>
              <a:rPr lang="ru-RU" dirty="0">
                <a:hlinkClick r:id="rId10" tooltip="Тибо, Жак (скульптор) (страница отсутствует)"/>
              </a:rPr>
              <a:t>Жаком Тибо</a:t>
            </a:r>
            <a:r>
              <a:rPr lang="ru-RU" dirty="0"/>
              <a:t>. Открытие состоялось в </a:t>
            </a:r>
            <a:r>
              <a:rPr lang="ru-RU" dirty="0">
                <a:hlinkClick r:id="rId11" tooltip="1815 год"/>
              </a:rPr>
              <a:t>1815 году</a:t>
            </a:r>
            <a:r>
              <a:rPr lang="ru-RU" dirty="0"/>
              <a:t>. Фонари зажигались ночью и в туман и служили до 1885 года.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C:\Users\Ksusha\Desktop\ПЕТЕРБУРГ\s1200 (5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04664"/>
            <a:ext cx="8136904" cy="57214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C:\Users\Ksusha\Desktop\ПЕТЕРБУРГ\s1200 (6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32656"/>
            <a:ext cx="8136904" cy="57606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ДОМИК ПЕТРА </a:t>
            </a:r>
            <a:r>
              <a:rPr lang="en-US" dirty="0" smtClean="0"/>
              <a:t>I</a:t>
            </a:r>
            <a:endParaRPr lang="ru-RU" dirty="0"/>
          </a:p>
        </p:txBody>
      </p:sp>
      <p:pic>
        <p:nvPicPr>
          <p:cNvPr id="1026" name="Picture 2" descr="C:\Users\Ksusha\Desktop\ПЕТЕРБУРГ\342248_origina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772816"/>
            <a:ext cx="8280920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ДОМИК ПЕТРА </a:t>
            </a:r>
            <a:r>
              <a:rPr lang="en-US" dirty="0" smtClean="0"/>
              <a:t>I</a:t>
            </a:r>
            <a:endParaRPr lang="ru-RU" dirty="0"/>
          </a:p>
        </p:txBody>
      </p:sp>
      <p:pic>
        <p:nvPicPr>
          <p:cNvPr id="2050" name="Picture 2" descr="C:\Users\Ksusha\Desktop\ПЕТЕРБУРГ\125642033_12072650_1638956019686881_6779575562998518643_n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0447" y="1600200"/>
            <a:ext cx="8163106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ДОМИК ПЕТРА </a:t>
            </a:r>
            <a:r>
              <a:rPr lang="en-US" dirty="0" smtClean="0"/>
              <a:t>I</a:t>
            </a:r>
            <a:endParaRPr lang="ru-RU" dirty="0"/>
          </a:p>
        </p:txBody>
      </p:sp>
      <p:pic>
        <p:nvPicPr>
          <p:cNvPr id="3074" name="Picture 2" descr="C:\Users\Ksusha\Desktop\ПЕТЕРБУРГ\125642093_12074604_1638955996353550_722747348994099170_n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556792"/>
            <a:ext cx="7848872" cy="41764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3" name="Picture 3" descr="C:\Users\Ksusha\Desktop\ПЕТЕРБУРГ\44886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5" y="332656"/>
            <a:ext cx="8208912" cy="57935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Ksusha\Desktop\ПЕТЕРБУРГ\125642157_12108110_1638956259686857_976573905591380833_n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5" y="260648"/>
            <a:ext cx="8208912" cy="58655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ЗИМНИЙ ДВОРЕЦ</a:t>
            </a:r>
            <a:endParaRPr lang="ru-RU" dirty="0"/>
          </a:p>
        </p:txBody>
      </p:sp>
      <p:pic>
        <p:nvPicPr>
          <p:cNvPr id="7170" name="Picture 2" descr="C:\Users\Ksusha\Desktop\ПЕТЕРБУРГ\fc9fe4fc93269ee4c81e3d6d60c1c8ad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2230" y="1600200"/>
            <a:ext cx="8039540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Ksusha\Desktop\ПЕТЕРБУРГ\8848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548680"/>
            <a:ext cx="8280919" cy="55774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КАЗАНСКИЙ СОБОР</a:t>
            </a:r>
            <a:endParaRPr lang="ru-RU" dirty="0"/>
          </a:p>
        </p:txBody>
      </p:sp>
      <p:pic>
        <p:nvPicPr>
          <p:cNvPr id="13314" name="Picture 2" descr="C:\Users\Ksusha\Desktop\ПЕТЕРБУРГ\33315-ev-dekorasyon-st-petersburg-rusya-binalar-insanlar-pek-kumas-poster-bask-410fj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77527" y="1600200"/>
            <a:ext cx="6788945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17</Words>
  <Application>Microsoft Office PowerPoint</Application>
  <PresentationFormat>Экран (4:3)</PresentationFormat>
  <Paragraphs>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САНКТ-ПЕТЕРБУРГ</vt:lpstr>
      <vt:lpstr>ДОМИК ПЕТРА I</vt:lpstr>
      <vt:lpstr>ДОМИК ПЕТРА I</vt:lpstr>
      <vt:lpstr>ДОМИК ПЕТРА I</vt:lpstr>
      <vt:lpstr>Слайд 5</vt:lpstr>
      <vt:lpstr>Слайд 6</vt:lpstr>
      <vt:lpstr>ЗИМНИЙ ДВОРЕЦ</vt:lpstr>
      <vt:lpstr>Слайд 8</vt:lpstr>
      <vt:lpstr>КАЗАНСКИЙ СОБОР</vt:lpstr>
      <vt:lpstr>РОСТРАЛЬНЫЕ КОЛОННЫ</vt:lpstr>
      <vt:lpstr>Слайд 11</vt:lpstr>
      <vt:lpstr>Слайд 12</vt:lpstr>
      <vt:lpstr>Слайд 13</vt:lpstr>
    </vt:vector>
  </TitlesOfParts>
  <Company>office 2007 rus ent: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САНКТ-ПЕТЕРБУРГ</dc:title>
  <dc:creator>Ksusha</dc:creator>
  <cp:lastModifiedBy>Ksusha</cp:lastModifiedBy>
  <cp:revision>8</cp:revision>
  <dcterms:created xsi:type="dcterms:W3CDTF">2020-03-25T06:26:23Z</dcterms:created>
  <dcterms:modified xsi:type="dcterms:W3CDTF">2020-11-16T09:33:24Z</dcterms:modified>
</cp:coreProperties>
</file>