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0" r:id="rId3"/>
    <p:sldId id="289" r:id="rId4"/>
    <p:sldId id="257" r:id="rId5"/>
    <p:sldId id="263" r:id="rId6"/>
    <p:sldId id="269" r:id="rId7"/>
    <p:sldId id="258" r:id="rId8"/>
    <p:sldId id="285" r:id="rId9"/>
    <p:sldId id="291" r:id="rId10"/>
    <p:sldId id="292" r:id="rId11"/>
    <p:sldId id="293" r:id="rId12"/>
    <p:sldId id="294" r:id="rId13"/>
    <p:sldId id="295" r:id="rId14"/>
    <p:sldId id="276" r:id="rId15"/>
    <p:sldId id="261" r:id="rId16"/>
    <p:sldId id="296" r:id="rId17"/>
    <p:sldId id="29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2" autoAdjust="0"/>
    <p:restoredTop sz="94660"/>
  </p:normalViewPr>
  <p:slideViewPr>
    <p:cSldViewPr>
      <p:cViewPr>
        <p:scale>
          <a:sx n="76" d="100"/>
          <a:sy n="76" d="100"/>
        </p:scale>
        <p:origin x="-990" y="5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1.wav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УРОК РАЗВИТИЯ РЕЧИ</a:t>
            </a:r>
            <a:br>
              <a:rPr lang="ru-RU" dirty="0" smtClean="0"/>
            </a:br>
            <a:r>
              <a:rPr lang="ru-RU" dirty="0" smtClean="0"/>
              <a:t>Сочинение по картине </a:t>
            </a:r>
            <a:br>
              <a:rPr lang="ru-RU" dirty="0" smtClean="0"/>
            </a:br>
            <a:r>
              <a:rPr lang="ru-RU" dirty="0" smtClean="0"/>
              <a:t>А.К. Саврасова «Грачи прилетели»</a:t>
            </a:r>
            <a:endParaRPr lang="ru-RU" dirty="0"/>
          </a:p>
        </p:txBody>
      </p:sp>
      <p:pic>
        <p:nvPicPr>
          <p:cNvPr id="4" name="Picture 2" descr="C:\Users\Larisa\Pictures\71977533_RooksBackOfSavraso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3218" y="2204864"/>
            <a:ext cx="3731036" cy="46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660232" y="5805264"/>
            <a:ext cx="1968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Грицюк</a:t>
            </a:r>
            <a:r>
              <a:rPr lang="ru-RU" dirty="0" smtClean="0"/>
              <a:t> Ю. С.</a:t>
            </a:r>
          </a:p>
          <a:p>
            <a:r>
              <a:rPr lang="ru-RU" smtClean="0"/>
              <a:t>ГБОУ школа 456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86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467544" y="884492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Согласен ли ты с таким описанием пейзажа?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916832"/>
            <a:ext cx="74888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Пейзаж очень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простой, скромный, незамысловатый, непритязательный, но очень задушевный, навевающий легкую грусть. Все очень обыденно, но показано с каким-то волнующим чувством.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4437112"/>
            <a:ext cx="6595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тебя эта картина вызывает такие же чувства?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5445224"/>
            <a:ext cx="2776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нет, то какие?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33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908720"/>
            <a:ext cx="84969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Какие цвета ты бы выбрал для описания неба, облаков, снега, озерков талой воды, березы?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3068960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Цвет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 желто-голубой,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серовато-коричневый,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желтовато-бурый, голубой, голубовато-серый.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7544" y="2406812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Используй при описании и такие цвета.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5013176"/>
            <a:ext cx="8352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200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052736"/>
            <a:ext cx="82390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Посмотри внимательно на картину, представь, пожалуйста, что ты находишься недалеко от этой берёзы. Какие звуки ты услышишь?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3068961"/>
            <a:ext cx="101531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Звуки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птичьи крики, гомон, шум, взмах крыльев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журчание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воды,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стекающей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пруд.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60" y="4653136"/>
            <a:ext cx="54145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сочинении используй эти слова.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892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556792"/>
            <a:ext cx="77829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Ты всё еще у этой березы… Закрой глаза. Представь, что ты можешь почувствовать?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350" y="2924944"/>
            <a:ext cx="92533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Ощущения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 легкий ветерок, запах талой земли,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ласковое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весеннее солнышко,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свежесть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весеннего воздуха.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3568" y="4293096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забудь рассказать об этом в своём сочинении.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057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Здесь собрано много  слов, которые тебе помогут написать красивое сочинение.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u="sng" dirty="0"/>
              <a:t>Грачи</a:t>
            </a:r>
            <a:r>
              <a:rPr lang="ru-RU" dirty="0"/>
              <a:t> – вестники весны, старожилы, неугомонные, шумливые, веселые, суетливые, трудолюбивые.</a:t>
            </a:r>
          </a:p>
          <a:p>
            <a:r>
              <a:rPr lang="ru-RU" u="sng" dirty="0"/>
              <a:t>Березы</a:t>
            </a:r>
            <a:r>
              <a:rPr lang="ru-RU" dirty="0"/>
              <a:t> – русские красавицы, белоствольные, сероглазые, ожившие, с тонким кружевом ветвей.</a:t>
            </a:r>
          </a:p>
          <a:p>
            <a:r>
              <a:rPr lang="ru-RU" u="sng" dirty="0"/>
              <a:t>Небо</a:t>
            </a:r>
            <a:r>
              <a:rPr lang="ru-RU" dirty="0"/>
              <a:t> – невысокое, весеннее, блеклое, светло-голубое.</a:t>
            </a:r>
          </a:p>
          <a:p>
            <a:r>
              <a:rPr lang="ru-RU" u="sng" dirty="0"/>
              <a:t>Снег</a:t>
            </a:r>
            <a:r>
              <a:rPr lang="ru-RU" dirty="0"/>
              <a:t> – талый, посеревший, рыхлый, с робкими тенями от берез.</a:t>
            </a:r>
          </a:p>
          <a:p>
            <a:r>
              <a:rPr lang="ru-RU" u="sng" dirty="0"/>
              <a:t>Пруд</a:t>
            </a:r>
            <a:r>
              <a:rPr lang="ru-RU" dirty="0"/>
              <a:t> – оттаявший, с темной холодной водой, с отражающимися облаками. </a:t>
            </a:r>
          </a:p>
          <a:p>
            <a:r>
              <a:rPr lang="ru-RU" u="sng" dirty="0"/>
              <a:t>Церквушка</a:t>
            </a:r>
            <a:r>
              <a:rPr lang="ru-RU" dirty="0"/>
              <a:t> – старая, обветшалая.</a:t>
            </a:r>
          </a:p>
          <a:p>
            <a:r>
              <a:rPr lang="ru-RU" u="sng" dirty="0"/>
              <a:t>Домики, домишки </a:t>
            </a:r>
            <a:r>
              <a:rPr lang="ru-RU" dirty="0"/>
              <a:t>– деревянные, состарившиеся, с пошатнувшимися заборами, ветхие.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814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19256" cy="79695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План сочинения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Алексей Кондратьевич Саврасов.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артина «Грачи прилетели».</a:t>
            </a:r>
          </a:p>
          <a:p>
            <a:pPr marL="457200" indent="-457200">
              <a:buAutoNum type="arabicPeriod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Описание картины А.К. Саврасова «Грачи прилетели»: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-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картине показано пробуждение весны. (снег талый, посеревший, весеннее солнышко, …)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-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лавные герои картины – грачи. (вестники весны, неугомонные, веселые…) </a:t>
            </a: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3. Чувства, которые вызвала у меня эта картина.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29815"/>
            <a:ext cx="62297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Сочинение нужно писать по плану. Прочитай.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6165304"/>
            <a:ext cx="50218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Перейди к следующему слайду.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166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764704"/>
            <a:ext cx="74888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забудь!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Каждый пункт плана – это новая часть сочинения.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Пиши её с красной строки!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Номера пунктов плана не ставь! Ты пишешь рассказ (текст).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1908" y="3501008"/>
            <a:ext cx="72844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 письме сочинения обязательно смотри на картину!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5013176"/>
            <a:ext cx="89167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Пользуйся презентацией! Не забывай использовать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лова-помощники.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5478" y="6198116"/>
            <a:ext cx="5184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Перейди к следующему слайду!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03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729286" y="620688"/>
            <a:ext cx="4850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начать сочинение?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0220" y="1191614"/>
            <a:ext cx="76591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Передо мной картина А. К.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Саврасова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«Грачи прилетели».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0220" y="2022612"/>
            <a:ext cx="9401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2564904"/>
            <a:ext cx="11079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Я хочу рассказать о картине «Грачи прилетели», которую 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написал великий русский художник А. К. Саврасов.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7584" y="3573016"/>
            <a:ext cx="6928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Запиши в тетради число. А на следующей строчке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19269" y="4034681"/>
            <a:ext cx="4850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Сочинение по картине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А.К.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Саврасова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«Грачи прилетели»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36672" y="4865678"/>
            <a:ext cx="700685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Возвращайся к плану сочинения и начинай писать!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Удачи! У тебя получится отличное сочинение!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напишешь сочинение, прочитай его, проверь!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6344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48680"/>
            <a:ext cx="1025897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Сегодня нам предстоит написать сочинение по картине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Алексея Кондратьевича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Саврасова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«Грачи прилетели».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Откройте в учебнике «Русский язык» «Картинную галерею».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Рассмотрите репродукцию картину А. К.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Саврасова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«Грачи прилетели». Напоминаю, что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картина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находится в Москве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в Третьяковской галерее. В нашем учебнике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репродукция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картины.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Какое время года изображено на картине?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Как вы думаете, какой весенний месяц изобразил художник?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Полюбуйтесь картинами Алексея Кондратьевича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Саврасова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под музыку Петра Ильича Чайковского.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Звучит «Март» из цикла «Времена года».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10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30" name="Picture 6" descr="Саврас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525" y="188913"/>
            <a:ext cx="5060950" cy="6480175"/>
          </a:xfrm>
          <a:prstGeom prst="rect">
            <a:avLst/>
          </a:prstGeom>
          <a:noFill/>
          <a:ln w="63500">
            <a:solidFill>
              <a:srgbClr val="663300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4631" name="Picture 7" descr="savrasov-vesn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88913"/>
            <a:ext cx="5086350" cy="6480175"/>
          </a:xfrm>
          <a:prstGeom prst="rect">
            <a:avLst/>
          </a:prstGeom>
          <a:noFill/>
          <a:ln w="63500">
            <a:solidFill>
              <a:srgbClr val="663300">
                <a:alpha val="50980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4632" name="Picture 8" descr="769px-Savrasov_rasputits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0"/>
            <a:ext cx="8604250" cy="6788150"/>
          </a:xfrm>
          <a:prstGeom prst="rect">
            <a:avLst/>
          </a:prstGeom>
          <a:noFill/>
          <a:ln w="63500">
            <a:solidFill>
              <a:srgbClr val="663300">
                <a:alpha val="49019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4633" name="Picture 9" descr="Ранняя весна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063" y="188913"/>
            <a:ext cx="4630737" cy="6480175"/>
          </a:xfrm>
          <a:prstGeom prst="rect">
            <a:avLst/>
          </a:prstGeom>
          <a:noFill/>
          <a:ln w="63500">
            <a:solidFill>
              <a:srgbClr val="663300">
                <a:alpha val="47842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4634" name="Picture 10" descr="повеяло весной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363" y="188913"/>
            <a:ext cx="4829175" cy="6480175"/>
          </a:xfrm>
          <a:prstGeom prst="rect">
            <a:avLst/>
          </a:prstGeom>
          <a:noFill/>
          <a:ln w="63500">
            <a:solidFill>
              <a:srgbClr val="663300">
                <a:alpha val="52156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4635" name="Picture 11" descr="savrasov_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188913"/>
            <a:ext cx="4976812" cy="6480175"/>
          </a:xfrm>
          <a:prstGeom prst="rect">
            <a:avLst/>
          </a:prstGeom>
          <a:noFill/>
          <a:ln w="57150">
            <a:solidFill>
              <a:srgbClr val="A3A3A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4636" name="mart3415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art.wav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5279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9030" fill="hold"/>
                                        <p:tgtEl>
                                          <p:spTgt spid="1546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9" dur="5000"/>
                                        <p:tgtEl>
                                          <p:spTgt spid="154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xit" presetSubtype="5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11" dur="3000"/>
                                        <p:tgtEl>
                                          <p:spTgt spid="1546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4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5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3000"/>
                                        <p:tgtEl>
                                          <p:spTgt spid="154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xit" presetSubtype="5" fill="hold" nodeType="withEffect">
                                  <p:stCondLst>
                                    <p:cond delay="4000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17" dur="3000"/>
                                        <p:tgtEl>
                                          <p:spTgt spid="1546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4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ntr" presetSubtype="5" fill="hold" nodeType="withEffect">
                                  <p:stCondLst>
                                    <p:cond delay="40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1" dur="3000"/>
                                        <p:tgtEl>
                                          <p:spTgt spid="154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xit" presetSubtype="5" fill="hold" nodeType="withEffect">
                                  <p:stCondLst>
                                    <p:cond delay="6000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23" dur="3000"/>
                                        <p:tgtEl>
                                          <p:spTgt spid="1546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4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ntr" presetSubtype="5" fill="hold" nodeType="with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3000"/>
                                        <p:tgtEl>
                                          <p:spTgt spid="154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xit" presetSubtype="5" fill="hold" nodeType="withEffect">
                                  <p:stCondLst>
                                    <p:cond delay="8000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29" dur="3000"/>
                                        <p:tgtEl>
                                          <p:spTgt spid="1546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4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ntr" presetSubtype="5" fill="hold" nodeType="withEffect">
                                  <p:stCondLst>
                                    <p:cond delay="80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3" dur="3000"/>
                                        <p:tgtEl>
                                          <p:spTgt spid="154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xit" presetSubtype="5" fill="hold" nodeType="withEffect">
                                  <p:stCondLst>
                                    <p:cond delay="10000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35" dur="3000"/>
                                        <p:tgtEl>
                                          <p:spTgt spid="1546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4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5" fill="hold" nodeType="withEffect">
                                  <p:stCondLst>
                                    <p:cond delay="100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9" dur="3000"/>
                                        <p:tgtEl>
                                          <p:spTgt spid="154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463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1340768"/>
            <a:ext cx="4114800" cy="2880320"/>
          </a:xfrm>
        </p:spPr>
        <p:txBody>
          <a:bodyPr>
            <a:normAutofit fontScale="90000"/>
          </a:bodyPr>
          <a:lstStyle/>
          <a:p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700" b="1" dirty="0" smtClean="0"/>
              <a:t>Алексей </a:t>
            </a:r>
            <a:r>
              <a:rPr lang="ru-RU" sz="2700" b="1" dirty="0"/>
              <a:t>Кондратьевич Саврасов 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(</a:t>
            </a:r>
            <a:r>
              <a:rPr lang="ru-RU" sz="2700" b="1" dirty="0"/>
              <a:t>1830-1897) 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усский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художник-пейзажист,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автор пейзажа «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Грачи прилетели».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cs typeface="FreesiaUPC" pitchFamily="34" charset="-34"/>
              </a:rPr>
              <a:t/>
            </a:r>
            <a:br>
              <a:rPr lang="ru-RU" sz="2000" dirty="0" smtClean="0">
                <a:cs typeface="FreesiaUPC" pitchFamily="34" charset="-34"/>
              </a:rPr>
            </a:br>
            <a:endParaRPr lang="ru-RU" sz="2000" dirty="0">
              <a:cs typeface="FreesiaUPC" pitchFamily="34" charset="-34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3" y="6021288"/>
            <a:ext cx="4680521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dirty="0" smtClean="0"/>
              <a:t>А.К. Саврасов. 1870-е гг. Автор неизвестен	</a:t>
            </a:r>
            <a:endParaRPr lang="ru-RU" sz="1600" dirty="0"/>
          </a:p>
        </p:txBody>
      </p:sp>
      <p:pic>
        <p:nvPicPr>
          <p:cNvPr id="1027" name="Picture 3" descr="C:\Users\Larisa\Pictures\399px-Savrasov_phot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3672408" cy="5513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512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36096" y="1700808"/>
            <a:ext cx="34198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«</a:t>
            </a:r>
            <a:r>
              <a:rPr lang="ru-RU" b="1" dirty="0" smtClean="0"/>
              <a:t>Грачи прилетели» (1871)</a:t>
            </a:r>
            <a:r>
              <a:rPr lang="ru-RU" dirty="0" smtClean="0"/>
              <a:t> </a:t>
            </a:r>
            <a:r>
              <a:rPr lang="ru-RU" dirty="0"/>
              <a:t>— знаменитая картина русского художника </a:t>
            </a:r>
            <a:r>
              <a:rPr lang="ru-RU" dirty="0" smtClean="0"/>
              <a:t>Алексея Саврасова, </a:t>
            </a:r>
            <a:r>
              <a:rPr lang="ru-RU" dirty="0"/>
              <a:t>созданная в </a:t>
            </a:r>
            <a:r>
              <a:rPr lang="ru-RU" dirty="0" smtClean="0"/>
              <a:t>1871 году.</a:t>
            </a:r>
          </a:p>
          <a:p>
            <a:pPr algn="just"/>
            <a:r>
              <a:rPr lang="ru-RU" dirty="0" smtClean="0"/>
              <a:t>Она </a:t>
            </a:r>
            <a:r>
              <a:rPr lang="ru-RU" dirty="0"/>
              <a:t>является самым известным произведением </a:t>
            </a:r>
            <a:r>
              <a:rPr lang="ru-RU" dirty="0" smtClean="0"/>
              <a:t>Саврасова.</a:t>
            </a:r>
            <a:endParaRPr lang="ru-RU" dirty="0"/>
          </a:p>
          <a:p>
            <a:pPr algn="just"/>
            <a:r>
              <a:rPr lang="ru-RU" dirty="0" smtClean="0"/>
              <a:t>В </a:t>
            </a:r>
            <a:r>
              <a:rPr lang="ru-RU" dirty="0"/>
              <a:t>конце </a:t>
            </a:r>
            <a:r>
              <a:rPr lang="ru-RU" dirty="0" smtClean="0"/>
              <a:t>1871 года картина впервые </a:t>
            </a:r>
            <a:r>
              <a:rPr lang="ru-RU" dirty="0"/>
              <a:t>предстала перед </a:t>
            </a:r>
            <a:r>
              <a:rPr lang="ru-RU" dirty="0" smtClean="0"/>
              <a:t>публикой.</a:t>
            </a:r>
          </a:p>
          <a:p>
            <a:pPr algn="just"/>
            <a:r>
              <a:rPr lang="ru-RU" dirty="0" smtClean="0"/>
              <a:t> «Грачи прилетели» </a:t>
            </a:r>
            <a:r>
              <a:rPr lang="ru-RU" dirty="0"/>
              <a:t>стали открытием в живописи. </a:t>
            </a:r>
            <a:endParaRPr lang="ru-RU" dirty="0" smtClean="0"/>
          </a:p>
          <a:p>
            <a:pPr algn="just"/>
            <a:r>
              <a:rPr lang="ru-RU" dirty="0" smtClean="0"/>
              <a:t>Произведение </a:t>
            </a:r>
            <a:r>
              <a:rPr lang="ru-RU" dirty="0"/>
              <a:t>было сразу же куплено </a:t>
            </a:r>
            <a:r>
              <a:rPr lang="ru-RU" dirty="0" smtClean="0"/>
              <a:t>Павлом Третьяковым </a:t>
            </a:r>
            <a:r>
              <a:rPr lang="ru-RU" dirty="0"/>
              <a:t>для его коллекции. </a:t>
            </a:r>
            <a:r>
              <a:rPr lang="ru-RU" dirty="0" smtClean="0"/>
              <a:t>Сейчас картина </a:t>
            </a:r>
            <a:r>
              <a:rPr lang="ru-RU" dirty="0"/>
              <a:t>хранится в Третьяковской галерее. </a:t>
            </a:r>
            <a:endParaRPr lang="ru-RU" dirty="0" smtClean="0"/>
          </a:p>
        </p:txBody>
      </p:sp>
      <p:pic>
        <p:nvPicPr>
          <p:cNvPr id="1026" name="Picture 2" descr="C:\Users\Larisa\Pictures\71977533_RooksBackOfSavraso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9" y="188640"/>
            <a:ext cx="4978956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40152" y="764705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Прочитайте.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86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134810"/>
            <a:ext cx="4392488" cy="6480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/>
              <a:t>А</a:t>
            </a:r>
            <a:r>
              <a:rPr lang="ru-RU" sz="2000" dirty="0" smtClean="0"/>
              <a:t>.К. Саврасов «Грачи прилетели» 1871</a:t>
            </a:r>
            <a:endParaRPr lang="ru-RU" sz="2000" dirty="0"/>
          </a:p>
        </p:txBody>
      </p:sp>
      <p:pic>
        <p:nvPicPr>
          <p:cNvPr id="4098" name="Picture 2" descr="C:\Users\Larisa\Pictures\71977533_RooksBackOfSavraso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04" y="44624"/>
            <a:ext cx="4896544" cy="6090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148064" y="502499"/>
            <a:ext cx="38164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 эту картину говорили: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«Какая простота! Но за этой простотой вы чувствуете мягкую, хорошую душу художника, которому все это дорого и близко!»</a:t>
            </a:r>
          </a:p>
        </p:txBody>
      </p:sp>
    </p:spTree>
    <p:extLst>
      <p:ext uri="{BB962C8B-B14F-4D97-AF65-F5344CB8AC3E}">
        <p14:creationId xmlns:p14="http://schemas.microsoft.com/office/powerpoint/2010/main" val="57778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Картина А. К.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Саврасова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– это пейзаж.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u="sng" dirty="0"/>
              <a:t>Пейзаж</a:t>
            </a:r>
            <a:r>
              <a:rPr lang="ru-RU" dirty="0"/>
              <a:t> - </a:t>
            </a:r>
            <a:r>
              <a:rPr lang="ru-RU" dirty="0" smtClean="0"/>
              <a:t>рисунок, картина</a:t>
            </a:r>
            <a:r>
              <a:rPr lang="ru-RU" dirty="0"/>
              <a:t>, изображающая виды природы, а также описание природы в литературном </a:t>
            </a:r>
            <a:r>
              <a:rPr lang="ru-RU" dirty="0" smtClean="0"/>
              <a:t>произведении. </a:t>
            </a:r>
          </a:p>
          <a:p>
            <a:pPr algn="just"/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______________</a:t>
            </a:r>
          </a:p>
          <a:p>
            <a:pPr marL="0" indent="0" algn="just">
              <a:buNone/>
            </a:pPr>
            <a:r>
              <a:rPr lang="ru-RU" sz="1400" baseline="30000" dirty="0" smtClean="0"/>
              <a:t>2</a:t>
            </a:r>
            <a:r>
              <a:rPr lang="ru-RU" sz="1400" dirty="0" smtClean="0"/>
              <a:t> </a:t>
            </a:r>
            <a:r>
              <a:rPr lang="ru-RU" sz="1600" dirty="0" smtClean="0"/>
              <a:t>Толковый </a:t>
            </a:r>
            <a:r>
              <a:rPr lang="ru-RU" sz="1600" dirty="0"/>
              <a:t>словарь русского </a:t>
            </a:r>
            <a:r>
              <a:rPr lang="ru-RU" sz="1600" dirty="0" smtClean="0"/>
              <a:t>языка С.И. Ожегова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47401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91264" cy="86895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/>
              <a:t>Когда мы описываем картину, то говорим о переднем и заднем планах картины.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FF0000"/>
                </a:solidFill>
              </a:rPr>
              <a:t>Передний </a:t>
            </a:r>
            <a:r>
              <a:rPr lang="ru-RU" u="sng" dirty="0">
                <a:solidFill>
                  <a:srgbClr val="FF0000"/>
                </a:solidFill>
              </a:rPr>
              <a:t>план </a:t>
            </a:r>
            <a:r>
              <a:rPr lang="ru-RU" u="sng" dirty="0" smtClean="0">
                <a:solidFill>
                  <a:srgbClr val="FF0000"/>
                </a:solidFill>
              </a:rPr>
              <a:t>картины </a:t>
            </a:r>
            <a:r>
              <a:rPr lang="ru-RU" dirty="0" smtClean="0"/>
              <a:t>– это то</a:t>
            </a:r>
            <a:r>
              <a:rPr lang="ru-RU" dirty="0"/>
              <a:t>, что изображено на картине ближе к зрителю, прямо перед </a:t>
            </a:r>
            <a:r>
              <a:rPr lang="ru-RU" dirty="0" smtClean="0"/>
              <a:t>нами. </a:t>
            </a:r>
          </a:p>
          <a:p>
            <a:r>
              <a:rPr lang="ru-RU" u="sng" dirty="0" smtClean="0">
                <a:solidFill>
                  <a:srgbClr val="FF0000"/>
                </a:solidFill>
              </a:rPr>
              <a:t>Задний план  картины </a:t>
            </a:r>
            <a:r>
              <a:rPr lang="ru-RU" dirty="0" smtClean="0"/>
              <a:t>– это то</a:t>
            </a:r>
            <a:r>
              <a:rPr lang="ru-RU" dirty="0"/>
              <a:t>, что находится в отдалении </a:t>
            </a:r>
            <a:r>
              <a:rPr lang="ru-RU" dirty="0" smtClean="0"/>
              <a:t>от рассматривающего картину.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605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8530" y="188640"/>
            <a:ext cx="648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вы видите на переднем плане картины?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124744"/>
            <a:ext cx="73448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Передний план: весенняя природа, грачиные гнезда, деревья с грачами, грачи, снег, домики.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63688" y="2708920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вы видите на заднем плане картины?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18462" y="3933055"/>
            <a:ext cx="7632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Задний план: деревня, бескрайние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дали, просторы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широта русской земли, небо, церквушка, пруд.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1560" y="5558091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Используй слова «На переднем плане картины я вижу…» в своём сочинении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0742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734</TotalTime>
  <Words>869</Words>
  <Application>Microsoft Office PowerPoint</Application>
  <PresentationFormat>Экран (4:3)</PresentationFormat>
  <Paragraphs>92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УРОК РАЗВИТИЯ РЕЧИ Сочинение по картине  А.К. Саврасова «Грачи прилетели»</vt:lpstr>
      <vt:lpstr>Презентация PowerPoint</vt:lpstr>
      <vt:lpstr>Презентация PowerPoint</vt:lpstr>
      <vt:lpstr>    Алексей Кондратьевич Саврасов  (1830-1897)   Русский художник-пейзажист, автор пейзажа «Грачи прилетели».  </vt:lpstr>
      <vt:lpstr>Презентация PowerPoint</vt:lpstr>
      <vt:lpstr>Презентация PowerPoint</vt:lpstr>
      <vt:lpstr>Картина А. К. Саврасова – это пейзаж.</vt:lpstr>
      <vt:lpstr>Когда мы описываем картину, то говорим о переднем и заднем планах картины.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Здесь собрано много  слов, которые тебе помогут написать красивое сочинение.</vt:lpstr>
      <vt:lpstr>План сочинения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РАЗВИТИЯ РЕЧИ Сочинение по картине И.Т. Хруцкого «Цветы и плоды»</dc:title>
  <dc:creator>Larisa</dc:creator>
  <cp:lastModifiedBy>Юлия</cp:lastModifiedBy>
  <cp:revision>184</cp:revision>
  <dcterms:created xsi:type="dcterms:W3CDTF">2013-03-02T14:12:15Z</dcterms:created>
  <dcterms:modified xsi:type="dcterms:W3CDTF">2020-11-16T12:31:27Z</dcterms:modified>
</cp:coreProperties>
</file>