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D1D12-CCEF-449E-BD30-F81778AD058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5193-859F-4680-A4BF-F369101A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10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D1D12-CCEF-449E-BD30-F81778AD0589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25193-859F-4680-A4BF-F369101A6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04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91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235319"/>
      </p:ext>
    </p:extLst>
  </p:cSld>
  <p:clrMapOvr>
    <a:masterClrMapping/>
  </p:clrMapOvr>
  <p:transition advClick="0" advTm="9000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altLang="ru-RU" sz="2800" b="1" smtClean="0"/>
              <a:t>Современный педагог-дошкольник…</a:t>
            </a:r>
            <a:br>
              <a:rPr lang="ru-RU" altLang="ru-RU" sz="2800" b="1" smtClean="0"/>
            </a:br>
            <a:r>
              <a:rPr lang="ru-RU" altLang="ru-RU" sz="2800" b="1" smtClean="0"/>
              <a:t> Его деятельность…</a:t>
            </a:r>
            <a:endParaRPr lang="ru-RU" altLang="ru-RU" sz="2800" b="1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98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3200" smtClean="0">
                <a:solidFill>
                  <a:srgbClr val="2E43DE"/>
                </a:solidFill>
              </a:rPr>
              <a:t>Родители сегодня не готовы включиться в педагогический процесс. </a:t>
            </a:r>
            <a:endParaRPr lang="ru-RU" altLang="ru-RU" sz="3200" smtClean="0">
              <a:solidFill>
                <a:srgbClr val="2E43DE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033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smtClean="0">
                <a:solidFill>
                  <a:srgbClr val="2E43DE"/>
                </a:solidFill>
              </a:rPr>
              <a:t>Нормативно-правовая актуальность работы с родителями.</a:t>
            </a:r>
            <a:endParaRPr lang="ru-RU" altLang="ru-RU" sz="4000" b="1" smtClean="0">
              <a:solidFill>
                <a:srgbClr val="2E43DE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7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80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191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481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510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3676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Современный педагог-дошкольник…  Его деятельность…</vt:lpstr>
      <vt:lpstr>Родители сегодня не готовы включиться в педагогический процесс. </vt:lpstr>
      <vt:lpstr>Нормативно-правовая актуальность работы с родителями.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2020-11-13T11:12:53Z</dcterms:created>
  <dcterms:modified xsi:type="dcterms:W3CDTF">2020-11-13T11:12:53Z</dcterms:modified>
</cp:coreProperties>
</file>