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3" r:id="rId3"/>
    <p:sldId id="314" r:id="rId4"/>
    <p:sldId id="316" r:id="rId5"/>
    <p:sldId id="308" r:id="rId6"/>
    <p:sldId id="305" r:id="rId7"/>
    <p:sldId id="28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E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24" autoAdjust="0"/>
    <p:restoredTop sz="94660"/>
  </p:normalViewPr>
  <p:slideViewPr>
    <p:cSldViewPr>
      <p:cViewPr varScale="1">
        <p:scale>
          <a:sx n="69" d="100"/>
          <a:sy n="69" d="100"/>
        </p:scale>
        <p:origin x="-1220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2EB69B98-8110-48E8-B928-B028167B61E2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="" xmlns:a16="http://schemas.microsoft.com/office/drawing/2014/main" id="{7D32A0C9-610D-4E00-8BC6-95190551FAE3}"/>
              </a:ext>
            </a:extLst>
          </p:cNvPr>
          <p:cNvSpPr/>
          <p:nvPr userDrawn="1"/>
        </p:nvSpPr>
        <p:spPr>
          <a:xfrm>
            <a:off x="0" y="0"/>
            <a:ext cx="9144000" cy="6857999"/>
          </a:xfrm>
          <a:prstGeom prst="frame">
            <a:avLst>
              <a:gd name="adj1" fmla="val 1934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2010271B-766B-4AF4-8169-CBD41C6B31F2}"/>
              </a:ext>
            </a:extLst>
          </p:cNvPr>
          <p:cNvSpPr/>
          <p:nvPr/>
        </p:nvSpPr>
        <p:spPr>
          <a:xfrm>
            <a:off x="2051720" y="1124744"/>
            <a:ext cx="4896544" cy="252028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Урок письма в 1 классе</a:t>
            </a:r>
          </a:p>
        </p:txBody>
      </p:sp>
    </p:spTree>
    <p:extLst>
      <p:ext uri="{BB962C8B-B14F-4D97-AF65-F5344CB8AC3E}">
        <p14:creationId xmlns="" xmlns:p14="http://schemas.microsoft.com/office/powerpoint/2010/main" val="3869082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05a4/0005494b-bcae6a55/2/640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572428" cy="57150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Письмо строчной буквы З Назовите элементы, из которых состоит строчная буква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643866" cy="56436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1274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366963" y="527050"/>
            <a:ext cx="2686050" cy="4241800"/>
            <a:chOff x="1491" y="332"/>
            <a:chExt cx="1692" cy="2672"/>
          </a:xfrm>
        </p:grpSpPr>
        <p:sp>
          <p:nvSpPr>
            <p:cNvPr id="11272" name="Freeform 11"/>
            <p:cNvSpPr>
              <a:spLocks/>
            </p:cNvSpPr>
            <p:nvPr/>
          </p:nvSpPr>
          <p:spPr bwMode="auto">
            <a:xfrm>
              <a:off x="1491" y="332"/>
              <a:ext cx="1692" cy="2672"/>
            </a:xfrm>
            <a:custGeom>
              <a:avLst/>
              <a:gdLst>
                <a:gd name="T0" fmla="*/ 27 w 1692"/>
                <a:gd name="T1" fmla="*/ 2254 h 2672"/>
                <a:gd name="T2" fmla="*/ 9 w 1692"/>
                <a:gd name="T3" fmla="*/ 2386 h 2672"/>
                <a:gd name="T4" fmla="*/ 65 w 1692"/>
                <a:gd name="T5" fmla="*/ 2594 h 2672"/>
                <a:gd name="T6" fmla="*/ 399 w 1692"/>
                <a:gd name="T7" fmla="*/ 2650 h 2672"/>
                <a:gd name="T8" fmla="*/ 723 w 1692"/>
                <a:gd name="T9" fmla="*/ 2464 h 2672"/>
                <a:gd name="T10" fmla="*/ 1089 w 1692"/>
                <a:gd name="T11" fmla="*/ 1930 h 2672"/>
                <a:gd name="T12" fmla="*/ 1071 w 1692"/>
                <a:gd name="T13" fmla="*/ 1504 h 2672"/>
                <a:gd name="T14" fmla="*/ 821 w 1692"/>
                <a:gd name="T15" fmla="*/ 1358 h 2672"/>
                <a:gd name="T16" fmla="*/ 681 w 1692"/>
                <a:gd name="T17" fmla="*/ 1384 h 2672"/>
                <a:gd name="T18" fmla="*/ 1089 w 1692"/>
                <a:gd name="T19" fmla="*/ 1120 h 2672"/>
                <a:gd name="T20" fmla="*/ 1527 w 1692"/>
                <a:gd name="T21" fmla="*/ 712 h 2672"/>
                <a:gd name="T22" fmla="*/ 1679 w 1692"/>
                <a:gd name="T23" fmla="*/ 344 h 2672"/>
                <a:gd name="T24" fmla="*/ 1605 w 1692"/>
                <a:gd name="T25" fmla="*/ 52 h 2672"/>
                <a:gd name="T26" fmla="*/ 1221 w 1692"/>
                <a:gd name="T27" fmla="*/ 76 h 2672"/>
                <a:gd name="T28" fmla="*/ 891 w 1692"/>
                <a:gd name="T29" fmla="*/ 508 h 267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92"/>
                <a:gd name="T46" fmla="*/ 0 h 2672"/>
                <a:gd name="T47" fmla="*/ 1692 w 1692"/>
                <a:gd name="T48" fmla="*/ 2672 h 267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92" h="2672">
                  <a:moveTo>
                    <a:pt x="27" y="2254"/>
                  </a:moveTo>
                  <a:cubicBezTo>
                    <a:pt x="25" y="2276"/>
                    <a:pt x="3" y="2329"/>
                    <a:pt x="9" y="2386"/>
                  </a:cubicBezTo>
                  <a:cubicBezTo>
                    <a:pt x="15" y="2443"/>
                    <a:pt x="0" y="2550"/>
                    <a:pt x="65" y="2594"/>
                  </a:cubicBezTo>
                  <a:cubicBezTo>
                    <a:pt x="130" y="2638"/>
                    <a:pt x="289" y="2672"/>
                    <a:pt x="399" y="2650"/>
                  </a:cubicBezTo>
                  <a:cubicBezTo>
                    <a:pt x="509" y="2628"/>
                    <a:pt x="608" y="2584"/>
                    <a:pt x="723" y="2464"/>
                  </a:cubicBezTo>
                  <a:cubicBezTo>
                    <a:pt x="838" y="2344"/>
                    <a:pt x="1031" y="2090"/>
                    <a:pt x="1089" y="1930"/>
                  </a:cubicBezTo>
                  <a:cubicBezTo>
                    <a:pt x="1147" y="1770"/>
                    <a:pt x="1116" y="1599"/>
                    <a:pt x="1071" y="1504"/>
                  </a:cubicBezTo>
                  <a:cubicBezTo>
                    <a:pt x="1026" y="1409"/>
                    <a:pt x="886" y="1378"/>
                    <a:pt x="821" y="1358"/>
                  </a:cubicBezTo>
                  <a:cubicBezTo>
                    <a:pt x="756" y="1338"/>
                    <a:pt x="636" y="1424"/>
                    <a:pt x="681" y="1384"/>
                  </a:cubicBezTo>
                  <a:cubicBezTo>
                    <a:pt x="726" y="1344"/>
                    <a:pt x="948" y="1232"/>
                    <a:pt x="1089" y="1120"/>
                  </a:cubicBezTo>
                  <a:cubicBezTo>
                    <a:pt x="1230" y="1008"/>
                    <a:pt x="1429" y="841"/>
                    <a:pt x="1527" y="712"/>
                  </a:cubicBezTo>
                  <a:cubicBezTo>
                    <a:pt x="1625" y="583"/>
                    <a:pt x="1666" y="454"/>
                    <a:pt x="1679" y="344"/>
                  </a:cubicBezTo>
                  <a:cubicBezTo>
                    <a:pt x="1692" y="234"/>
                    <a:pt x="1681" y="97"/>
                    <a:pt x="1605" y="52"/>
                  </a:cubicBezTo>
                  <a:cubicBezTo>
                    <a:pt x="1529" y="7"/>
                    <a:pt x="1340" y="0"/>
                    <a:pt x="1221" y="76"/>
                  </a:cubicBezTo>
                  <a:cubicBezTo>
                    <a:pt x="1102" y="152"/>
                    <a:pt x="960" y="418"/>
                    <a:pt x="891" y="508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>
              <a:off x="2336" y="799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572000" y="2565400"/>
            <a:ext cx="2808288" cy="4249738"/>
            <a:chOff x="2426" y="1661"/>
            <a:chExt cx="1769" cy="2677"/>
          </a:xfrm>
        </p:grpSpPr>
        <p:sp>
          <p:nvSpPr>
            <p:cNvPr id="11270" name="Freeform 14"/>
            <p:cNvSpPr>
              <a:spLocks/>
            </p:cNvSpPr>
            <p:nvPr/>
          </p:nvSpPr>
          <p:spPr bwMode="auto">
            <a:xfrm>
              <a:off x="2426" y="1661"/>
              <a:ext cx="1769" cy="2677"/>
            </a:xfrm>
            <a:custGeom>
              <a:avLst/>
              <a:gdLst>
                <a:gd name="T0" fmla="*/ 1769 w 1769"/>
                <a:gd name="T1" fmla="*/ 1034 h 2677"/>
                <a:gd name="T2" fmla="*/ 251 w 1769"/>
                <a:gd name="T3" fmla="*/ 2174 h 2677"/>
                <a:gd name="T4" fmla="*/ 263 w 1769"/>
                <a:gd name="T5" fmla="*/ 2636 h 2677"/>
                <a:gd name="T6" fmla="*/ 647 w 1769"/>
                <a:gd name="T7" fmla="*/ 2420 h 2677"/>
                <a:gd name="T8" fmla="*/ 923 w 1769"/>
                <a:gd name="T9" fmla="*/ 1892 h 2677"/>
                <a:gd name="T10" fmla="*/ 989 w 1769"/>
                <a:gd name="T11" fmla="*/ 1436 h 2677"/>
                <a:gd name="T12" fmla="*/ 774 w 1769"/>
                <a:gd name="T13" fmla="*/ 1302 h 2677"/>
                <a:gd name="T14" fmla="*/ 634 w 1769"/>
                <a:gd name="T15" fmla="*/ 1328 h 2677"/>
                <a:gd name="T16" fmla="*/ 1013 w 1769"/>
                <a:gd name="T17" fmla="*/ 1040 h 2677"/>
                <a:gd name="T18" fmla="*/ 1403 w 1769"/>
                <a:gd name="T19" fmla="*/ 614 h 2677"/>
                <a:gd name="T20" fmla="*/ 1559 w 1769"/>
                <a:gd name="T21" fmla="*/ 290 h 2677"/>
                <a:gd name="T22" fmla="*/ 1475 w 1769"/>
                <a:gd name="T23" fmla="*/ 38 h 2677"/>
                <a:gd name="T24" fmla="*/ 1229 w 1769"/>
                <a:gd name="T25" fmla="*/ 62 h 2677"/>
                <a:gd name="T26" fmla="*/ 1019 w 1769"/>
                <a:gd name="T27" fmla="*/ 260 h 26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69"/>
                <a:gd name="T43" fmla="*/ 0 h 2677"/>
                <a:gd name="T44" fmla="*/ 1769 w 1769"/>
                <a:gd name="T45" fmla="*/ 2677 h 26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69" h="2677">
                  <a:moveTo>
                    <a:pt x="1769" y="1034"/>
                  </a:moveTo>
                  <a:cubicBezTo>
                    <a:pt x="1516" y="1224"/>
                    <a:pt x="502" y="1907"/>
                    <a:pt x="251" y="2174"/>
                  </a:cubicBezTo>
                  <a:cubicBezTo>
                    <a:pt x="0" y="2441"/>
                    <a:pt x="197" y="2595"/>
                    <a:pt x="263" y="2636"/>
                  </a:cubicBezTo>
                  <a:cubicBezTo>
                    <a:pt x="329" y="2677"/>
                    <a:pt x="537" y="2544"/>
                    <a:pt x="647" y="2420"/>
                  </a:cubicBezTo>
                  <a:cubicBezTo>
                    <a:pt x="757" y="2296"/>
                    <a:pt x="866" y="2056"/>
                    <a:pt x="923" y="1892"/>
                  </a:cubicBezTo>
                  <a:cubicBezTo>
                    <a:pt x="980" y="1728"/>
                    <a:pt x="1014" y="1534"/>
                    <a:pt x="989" y="1436"/>
                  </a:cubicBezTo>
                  <a:cubicBezTo>
                    <a:pt x="964" y="1338"/>
                    <a:pt x="833" y="1320"/>
                    <a:pt x="774" y="1302"/>
                  </a:cubicBezTo>
                  <a:cubicBezTo>
                    <a:pt x="715" y="1284"/>
                    <a:pt x="594" y="1372"/>
                    <a:pt x="634" y="1328"/>
                  </a:cubicBezTo>
                  <a:cubicBezTo>
                    <a:pt x="674" y="1284"/>
                    <a:pt x="885" y="1159"/>
                    <a:pt x="1013" y="1040"/>
                  </a:cubicBezTo>
                  <a:cubicBezTo>
                    <a:pt x="1141" y="921"/>
                    <a:pt x="1312" y="739"/>
                    <a:pt x="1403" y="614"/>
                  </a:cubicBezTo>
                  <a:cubicBezTo>
                    <a:pt x="1494" y="489"/>
                    <a:pt x="1547" y="386"/>
                    <a:pt x="1559" y="290"/>
                  </a:cubicBezTo>
                  <a:cubicBezTo>
                    <a:pt x="1571" y="194"/>
                    <a:pt x="1530" y="76"/>
                    <a:pt x="1475" y="38"/>
                  </a:cubicBezTo>
                  <a:cubicBezTo>
                    <a:pt x="1420" y="0"/>
                    <a:pt x="1305" y="25"/>
                    <a:pt x="1229" y="62"/>
                  </a:cubicBezTo>
                  <a:cubicBezTo>
                    <a:pt x="1153" y="99"/>
                    <a:pt x="1063" y="219"/>
                    <a:pt x="1019" y="26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AutoShape 15"/>
            <p:cNvSpPr>
              <a:spLocks noChangeArrowheads="1"/>
            </p:cNvSpPr>
            <p:nvPr/>
          </p:nvSpPr>
          <p:spPr bwMode="auto">
            <a:xfrm>
              <a:off x="3424" y="1842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57" name="AutoShape 17"/>
          <p:cNvSpPr>
            <a:spLocks noChangeArrowheads="1"/>
          </p:cNvSpPr>
          <p:nvPr/>
        </p:nvSpPr>
        <p:spPr bwMode="auto">
          <a:xfrm rot="-8724836">
            <a:off x="370840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90751E-6 C 0.01598 -0.03931 0.03212 -0.07838 0.04914 -0.09734 C 0.06615 -0.1163 0.08837 -0.11838 0.10157 -0.11422 C 0.11476 -0.11006 0.125 -0.0948 0.12848 -0.07191 C 0.13195 -0.04902 0.14983 -0.02266 0.12223 0.02312 C 0.09462 0.0689 -0.01284 0.17433 -0.03663 0.20254 C -0.06041 0.23098 -0.02968 0.19029 -0.02065 0.19445 C -0.01163 0.19815 0.00816 0.21202 0.01737 0.22613 C 0.02657 0.24023 0.03525 0.25364 0.0349 0.27907 C 0.03455 0.30451 0.02796 0.34728 0.0158 0.37826 C 0.00365 0.40925 -0.02187 0.44532 -0.03819 0.46497 C -0.05451 0.48462 -0.07048 0.49017 -0.08263 0.49665 C -0.09479 0.50312 -0.09861 0.50497 -0.11111 0.50312 C -0.12361 0.50104 -0.14965 0.4978 -0.15729 0.48393 C -0.16493 0.46982 -0.15729 0.42936 -0.15729 0.41826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13 0.2148 C 0.28455 0.19723 0.29497 0.17965 0.30573 0.17041 C 0.3165 0.16116 0.33038 0.15584 0.33906 0.15977 C 0.34775 0.1637 0.35729 0.17226 0.35816 0.19376 C 0.35903 0.21526 0.37031 0.2437 0.34393 0.28879 C 0.31754 0.33387 0.22031 0.43746 0.19948 0.46428 C 0.17865 0.4911 0.2099 0.44879 0.21858 0.44948 C 0.22726 0.45017 0.24514 0.44624 0.25191 0.46844 C 0.25868 0.49064 0.26667 0.54289 0.25972 0.58266 C 0.25278 0.62243 0.23021 0.6763 0.21059 0.70728 C 0.19097 0.73827 0.1592 0.76509 0.14236 0.76856 C 0.12552 0.77202 0.11111 0.7459 0.10903 0.72856 C 0.10695 0.71121 0.08264 0.71954 0.12969 0.66497 C 0.17674 0.61041 0.28403 0.50567 0.3915 0.40093 " pathEditMode="relative" rAng="0" ptsTypes="aaaaaaaaaaaaaA">
                                      <p:cBhvr>
                                        <p:cTn id="9" dur="5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7" grpId="0" animBg="1"/>
      <p:bldP spid="1025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ADF72BE9-B680-435C-9398-13D636A464B9}"/>
              </a:ext>
            </a:extLst>
          </p:cNvPr>
          <p:cNvSpPr/>
          <p:nvPr/>
        </p:nvSpPr>
        <p:spPr>
          <a:xfrm>
            <a:off x="3635896" y="332656"/>
            <a:ext cx="2495569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Образец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="" xmlns:a16="http://schemas.microsoft.com/office/drawing/2014/main" id="{1DA79178-C338-41A5-B15D-D5AFF7000467}"/>
              </a:ext>
            </a:extLst>
          </p:cNvPr>
          <p:cNvSpPr/>
          <p:nvPr/>
        </p:nvSpPr>
        <p:spPr>
          <a:xfrm>
            <a:off x="635208" y="1321174"/>
            <a:ext cx="3072696" cy="39330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82B3EF32-9195-4A7D-899F-F881E13A51C8}"/>
              </a:ext>
            </a:extLst>
          </p:cNvPr>
          <p:cNvCxnSpPr>
            <a:cxnSpLocks/>
          </p:cNvCxnSpPr>
          <p:nvPr/>
        </p:nvCxnSpPr>
        <p:spPr>
          <a:xfrm>
            <a:off x="968815" y="1728453"/>
            <a:ext cx="266708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3582E184-CB81-4249-BC86-0B2B6179DA02}"/>
              </a:ext>
            </a:extLst>
          </p:cNvPr>
          <p:cNvCxnSpPr>
            <a:cxnSpLocks/>
          </p:cNvCxnSpPr>
          <p:nvPr/>
        </p:nvCxnSpPr>
        <p:spPr>
          <a:xfrm>
            <a:off x="864933" y="3287702"/>
            <a:ext cx="262694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942B7078-E5B2-460F-952F-69C2249EC99C}"/>
              </a:ext>
            </a:extLst>
          </p:cNvPr>
          <p:cNvCxnSpPr>
            <a:cxnSpLocks/>
          </p:cNvCxnSpPr>
          <p:nvPr/>
        </p:nvCxnSpPr>
        <p:spPr>
          <a:xfrm>
            <a:off x="923240" y="4725144"/>
            <a:ext cx="25686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Freeform 14">
            <a:extLst>
              <a:ext uri="{FF2B5EF4-FFF2-40B4-BE49-F238E27FC236}">
                <a16:creationId xmlns="" xmlns:a16="http://schemas.microsoft.com/office/drawing/2014/main" id="{AFF53F69-911E-4BAF-A9C1-1A7041CFBF94}"/>
              </a:ext>
            </a:extLst>
          </p:cNvPr>
          <p:cNvSpPr>
            <a:spLocks/>
          </p:cNvSpPr>
          <p:nvPr/>
        </p:nvSpPr>
        <p:spPr bwMode="auto">
          <a:xfrm>
            <a:off x="968815" y="1791355"/>
            <a:ext cx="1790629" cy="2933772"/>
          </a:xfrm>
          <a:custGeom>
            <a:avLst/>
            <a:gdLst>
              <a:gd name="T0" fmla="*/ 1769 w 1769"/>
              <a:gd name="T1" fmla="*/ 1034 h 2677"/>
              <a:gd name="T2" fmla="*/ 251 w 1769"/>
              <a:gd name="T3" fmla="*/ 2174 h 2677"/>
              <a:gd name="T4" fmla="*/ 263 w 1769"/>
              <a:gd name="T5" fmla="*/ 2636 h 2677"/>
              <a:gd name="T6" fmla="*/ 647 w 1769"/>
              <a:gd name="T7" fmla="*/ 2420 h 2677"/>
              <a:gd name="T8" fmla="*/ 923 w 1769"/>
              <a:gd name="T9" fmla="*/ 1892 h 2677"/>
              <a:gd name="T10" fmla="*/ 989 w 1769"/>
              <a:gd name="T11" fmla="*/ 1436 h 2677"/>
              <a:gd name="T12" fmla="*/ 774 w 1769"/>
              <a:gd name="T13" fmla="*/ 1302 h 2677"/>
              <a:gd name="T14" fmla="*/ 634 w 1769"/>
              <a:gd name="T15" fmla="*/ 1328 h 2677"/>
              <a:gd name="T16" fmla="*/ 1013 w 1769"/>
              <a:gd name="T17" fmla="*/ 1040 h 2677"/>
              <a:gd name="T18" fmla="*/ 1403 w 1769"/>
              <a:gd name="T19" fmla="*/ 614 h 2677"/>
              <a:gd name="T20" fmla="*/ 1559 w 1769"/>
              <a:gd name="T21" fmla="*/ 290 h 2677"/>
              <a:gd name="T22" fmla="*/ 1475 w 1769"/>
              <a:gd name="T23" fmla="*/ 38 h 2677"/>
              <a:gd name="T24" fmla="*/ 1229 w 1769"/>
              <a:gd name="T25" fmla="*/ 62 h 2677"/>
              <a:gd name="T26" fmla="*/ 1019 w 1769"/>
              <a:gd name="T27" fmla="*/ 260 h 2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69" h="2677">
                <a:moveTo>
                  <a:pt x="1769" y="1034"/>
                </a:moveTo>
                <a:cubicBezTo>
                  <a:pt x="1516" y="1224"/>
                  <a:pt x="502" y="1907"/>
                  <a:pt x="251" y="2174"/>
                </a:cubicBezTo>
                <a:cubicBezTo>
                  <a:pt x="0" y="2441"/>
                  <a:pt x="197" y="2595"/>
                  <a:pt x="263" y="2636"/>
                </a:cubicBezTo>
                <a:cubicBezTo>
                  <a:pt x="329" y="2677"/>
                  <a:pt x="537" y="2544"/>
                  <a:pt x="647" y="2420"/>
                </a:cubicBezTo>
                <a:cubicBezTo>
                  <a:pt x="757" y="2296"/>
                  <a:pt x="866" y="2056"/>
                  <a:pt x="923" y="1892"/>
                </a:cubicBezTo>
                <a:cubicBezTo>
                  <a:pt x="980" y="1728"/>
                  <a:pt x="1014" y="1534"/>
                  <a:pt x="989" y="1436"/>
                </a:cubicBezTo>
                <a:cubicBezTo>
                  <a:pt x="964" y="1338"/>
                  <a:pt x="833" y="1320"/>
                  <a:pt x="774" y="1302"/>
                </a:cubicBezTo>
                <a:cubicBezTo>
                  <a:pt x="715" y="1284"/>
                  <a:pt x="594" y="1372"/>
                  <a:pt x="634" y="1328"/>
                </a:cubicBezTo>
                <a:cubicBezTo>
                  <a:pt x="674" y="1284"/>
                  <a:pt x="885" y="1159"/>
                  <a:pt x="1013" y="1040"/>
                </a:cubicBezTo>
                <a:cubicBezTo>
                  <a:pt x="1141" y="921"/>
                  <a:pt x="1312" y="739"/>
                  <a:pt x="1403" y="614"/>
                </a:cubicBezTo>
                <a:cubicBezTo>
                  <a:pt x="1494" y="489"/>
                  <a:pt x="1547" y="386"/>
                  <a:pt x="1559" y="290"/>
                </a:cubicBezTo>
                <a:cubicBezTo>
                  <a:pt x="1571" y="194"/>
                  <a:pt x="1530" y="76"/>
                  <a:pt x="1475" y="38"/>
                </a:cubicBezTo>
                <a:cubicBezTo>
                  <a:pt x="1420" y="0"/>
                  <a:pt x="1305" y="25"/>
                  <a:pt x="1229" y="62"/>
                </a:cubicBezTo>
                <a:cubicBezTo>
                  <a:pt x="1153" y="99"/>
                  <a:pt x="1063" y="219"/>
                  <a:pt x="1019" y="260"/>
                </a:cubicBezTo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4" name="Picture 2">
            <a:extLst>
              <a:ext uri="{FF2B5EF4-FFF2-40B4-BE49-F238E27FC236}">
                <a16:creationId xmlns="" xmlns:a16="http://schemas.microsoft.com/office/drawing/2014/main" id="{08AC8904-776D-4288-BF6D-E65B0DDDB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02803" y="3132331"/>
            <a:ext cx="2376264" cy="3185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77152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2010271B-766B-4AF4-8169-CBD41C6B31F2}"/>
              </a:ext>
            </a:extLst>
          </p:cNvPr>
          <p:cNvSpPr/>
          <p:nvPr/>
        </p:nvSpPr>
        <p:spPr>
          <a:xfrm>
            <a:off x="3059832" y="332656"/>
            <a:ext cx="3143641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Самооценка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48BAADDA-BF96-40F8-AFBE-071F5D03E066}"/>
              </a:ext>
            </a:extLst>
          </p:cNvPr>
          <p:cNvCxnSpPr/>
          <p:nvPr/>
        </p:nvCxnSpPr>
        <p:spPr>
          <a:xfrm>
            <a:off x="3322847" y="5495813"/>
            <a:ext cx="0" cy="7920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49B391CC-CB0E-4106-8867-BBCDB75FDC5D}"/>
              </a:ext>
            </a:extLst>
          </p:cNvPr>
          <p:cNvCxnSpPr/>
          <p:nvPr/>
        </p:nvCxnSpPr>
        <p:spPr>
          <a:xfrm>
            <a:off x="4003346" y="4703725"/>
            <a:ext cx="0" cy="7920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028153E9-BA02-49BE-8112-18F4DDC25D09}"/>
              </a:ext>
            </a:extLst>
          </p:cNvPr>
          <p:cNvCxnSpPr/>
          <p:nvPr/>
        </p:nvCxnSpPr>
        <p:spPr>
          <a:xfrm>
            <a:off x="4707632" y="3929014"/>
            <a:ext cx="0" cy="7920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937821DF-7876-429E-8271-9613F4A2BA3F}"/>
              </a:ext>
            </a:extLst>
          </p:cNvPr>
          <p:cNvCxnSpPr/>
          <p:nvPr/>
        </p:nvCxnSpPr>
        <p:spPr>
          <a:xfrm>
            <a:off x="5404299" y="3136926"/>
            <a:ext cx="0" cy="7920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9762A181-F262-4DD9-9099-971DA60F10AE}"/>
              </a:ext>
            </a:extLst>
          </p:cNvPr>
          <p:cNvCxnSpPr>
            <a:cxnSpLocks/>
          </p:cNvCxnSpPr>
          <p:nvPr/>
        </p:nvCxnSpPr>
        <p:spPr>
          <a:xfrm flipH="1">
            <a:off x="3284240" y="5495813"/>
            <a:ext cx="7116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="" xmlns:a16="http://schemas.microsoft.com/office/drawing/2014/main" id="{97BF3322-121A-4C7E-AF06-4B7EC18FCE3F}"/>
              </a:ext>
            </a:extLst>
          </p:cNvPr>
          <p:cNvCxnSpPr>
            <a:cxnSpLocks/>
          </p:cNvCxnSpPr>
          <p:nvPr/>
        </p:nvCxnSpPr>
        <p:spPr>
          <a:xfrm flipH="1">
            <a:off x="3995936" y="4721102"/>
            <a:ext cx="7116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0B8AA8A4-B00A-440B-AC35-CE60177567E5}"/>
              </a:ext>
            </a:extLst>
          </p:cNvPr>
          <p:cNvCxnSpPr>
            <a:cxnSpLocks/>
          </p:cNvCxnSpPr>
          <p:nvPr/>
        </p:nvCxnSpPr>
        <p:spPr>
          <a:xfrm flipH="1">
            <a:off x="4707632" y="3929014"/>
            <a:ext cx="7116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841F1C57-FFD3-450A-ADED-CFD964D4C09E}"/>
              </a:ext>
            </a:extLst>
          </p:cNvPr>
          <p:cNvCxnSpPr>
            <a:cxnSpLocks/>
          </p:cNvCxnSpPr>
          <p:nvPr/>
        </p:nvCxnSpPr>
        <p:spPr>
          <a:xfrm flipH="1">
            <a:off x="5404299" y="3168462"/>
            <a:ext cx="7116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0396AC74-D20A-4B5E-BCEB-C99CE4E9C465}"/>
              </a:ext>
            </a:extLst>
          </p:cNvPr>
          <p:cNvCxnSpPr>
            <a:cxnSpLocks/>
          </p:cNvCxnSpPr>
          <p:nvPr/>
        </p:nvCxnSpPr>
        <p:spPr>
          <a:xfrm flipH="1">
            <a:off x="6142751" y="2420888"/>
            <a:ext cx="7116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AD60F963-E27E-47AF-B234-C053E4A127BD}"/>
              </a:ext>
            </a:extLst>
          </p:cNvPr>
          <p:cNvCxnSpPr/>
          <p:nvPr/>
        </p:nvCxnSpPr>
        <p:spPr>
          <a:xfrm>
            <a:off x="6142751" y="2420888"/>
            <a:ext cx="0" cy="7920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668EB111-E8A5-4C7D-A0E9-D5364485675F}"/>
              </a:ext>
            </a:extLst>
          </p:cNvPr>
          <p:cNvCxnSpPr>
            <a:cxnSpLocks/>
          </p:cNvCxnSpPr>
          <p:nvPr/>
        </p:nvCxnSpPr>
        <p:spPr>
          <a:xfrm flipH="1">
            <a:off x="2611151" y="6266834"/>
            <a:ext cx="71169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="" xmlns:a16="http://schemas.microsoft.com/office/drawing/2014/main" id="{49CF08E5-A338-49F0-B070-143BC9C28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178" y="4711376"/>
            <a:ext cx="1288821" cy="1590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510228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52 0.02106 L 0.05452 0.02106 C 0.05695 0.01968 0.05938 0.01829 0.06198 0.01713 C 0.06354 0.01643 0.06528 0.01667 0.06684 0.01597 C 0.06858 0.01505 0.06997 0.01319 0.07153 0.01204 C 0.07414 0.01018 0.07674 0.00856 0.07917 0.00694 C 0.08039 0.00625 0.08177 0.00555 0.08299 0.0044 C 0.08403 0.0037 0.0849 0.00255 0.08594 0.00185 C 0.10834 -0.01204 0.08854 0.00069 0.09827 -0.0044 C 0.10209 -0.00648 0.10591 -0.00857 0.10973 -0.01088 C 0.11077 -0.01134 0.11146 -0.01273 0.1125 -0.01343 C 0.11563 -0.01528 0.11893 -0.01667 0.12205 -0.01852 C 0.12344 -0.01921 0.12466 -0.02014 0.12587 -0.02083 C 0.12865 -0.02269 0.1316 -0.02407 0.13438 -0.02593 C 0.13542 -0.02662 0.13629 -0.02778 0.13733 -0.02847 C 0.13924 -0.02986 0.14132 -0.03079 0.14306 -0.03241 C 0.14549 -0.03449 0.1474 -0.0375 0.14966 -0.04005 C 0.15035 -0.04213 0.15139 -0.04398 0.15157 -0.0463 C 0.15191 -0.05023 0.15052 -0.05579 0.14879 -0.05903 C 0.14723 -0.06181 0.14358 -0.06667 0.14202 -0.07037 C 0.14167 -0.07176 0.1415 -0.07292 0.14115 -0.07431 C 0.14167 -0.07546 0.14202 -0.07732 0.14306 -0.07801 C 0.14827 -0.08195 0.15348 -0.08565 0.1592 -0.0882 C 0.16025 -0.08866 0.16111 -0.08889 0.16216 -0.08958 C 0.16441 -0.09097 0.1665 -0.09306 0.16875 -0.09468 C 0.17188 -0.09676 0.17518 -0.09861 0.1783 -0.10093 C 0.179 -0.10162 0.17952 -0.10255 0.18021 -0.10347 C 0.18577 -0.1125 0.18056 -0.10532 0.1849 -0.11111 C 0.18525 -0.11273 0.18594 -0.11435 0.18594 -0.1162 C 0.18559 -0.12176 0.1842 -0.12639 0.18299 -0.13148 C 0.18334 -0.1331 0.18334 -0.13495 0.18403 -0.13657 C 0.18455 -0.13773 0.18577 -0.13843 0.18681 -0.13889 C 0.18837 -0.14005 0.19011 -0.14074 0.19167 -0.14144 C 0.19514 -0.14352 0.19861 -0.1456 0.20209 -0.14792 C 0.20313 -0.14861 0.20382 -0.14977 0.20486 -0.15046 C 0.20834 -0.15232 0.21198 -0.1537 0.21545 -0.15556 C 0.21893 -0.15741 0.22344 -0.16134 0.22587 -0.16435 C 0.22813 -0.16713 0.22969 -0.17037 0.2316 -0.17338 C 0.23229 -0.17616 0.23334 -0.17917 0.23351 -0.18218 C 0.23368 -0.18565 0.23299 -0.18889 0.23264 -0.19236 C 0.23125 -0.20116 0.23091 -0.20162 0.22882 -0.2088 C 0.229 -0.21181 0.22865 -0.21505 0.22969 -0.21782 C 0.23091 -0.22083 0.23334 -0.22292 0.23542 -0.22523 C 0.23785 -0.22801 0.24045 -0.23056 0.24306 -0.23287 C 0.24393 -0.2338 0.24497 -0.23449 0.24584 -0.23542 C 0.24792 -0.23796 0.24966 -0.24074 0.25157 -0.24306 C 0.25764 -0.25023 0.25139 -0.2382 0.26025 -0.25324 C 0.26198 -0.25648 0.26337 -0.25995 0.26493 -0.26343 C 0.26563 -0.26921 0.26684 -0.27546 0.26493 -0.28125 C 0.26354 -0.28542 0.26025 -0.2882 0.2592 -0.29259 L 0.25834 -0.29653 C 0.25834 -0.29653 0.26077 -0.31296 0.26407 -0.31667 C 0.27118 -0.32546 0.26945 -0.32199 0.27448 -0.32685 C 0.27952 -0.33195 0.28473 -0.33704 0.28976 -0.34213 C 0.29219 -0.34468 0.29462 -0.34745 0.2974 -0.34977 C 0.30261 -0.3544 0.30139 -0.35301 0.30782 -0.3625 C 0.30851 -0.36366 0.3092 -0.36482 0.30973 -0.3662 C 0.31042 -0.36829 0.31094 -0.37037 0.31164 -0.37269 C 0.31198 -0.37523 0.31285 -0.37755 0.3125 -0.38009 C 0.31216 -0.38634 0.30851 -0.38403 0.31164 -0.39028 C 0.31233 -0.39167 0.31354 -0.39213 0.31441 -0.39282 C 0.31667 -0.39445 0.31893 -0.39537 0.32118 -0.39676 C 0.32223 -0.39745 0.32292 -0.39861 0.32396 -0.39931 C 0.32552 -0.40023 0.32726 -0.40093 0.32882 -0.40185 C 0.32969 -0.40232 0.33073 -0.40232 0.3316 -0.40301 C 0.33455 -0.40532 0.33733 -0.4081 0.34028 -0.41065 C 0.34184 -0.41204 0.34341 -0.4132 0.34497 -0.41458 C 0.34775 -0.41713 0.35104 -0.41898 0.35348 -0.42199 C 0.35643 -0.42546 0.35938 -0.4287 0.36216 -0.43218 C 0.36476 -0.43565 0.36702 -0.43912 0.36979 -0.44236 C 0.37309 -0.44653 0.37691 -0.44977 0.38021 -0.45394 C 0.38299 -0.45741 0.38507 -0.46157 0.38785 -0.46528 C 0.38993 -0.46806 0.39236 -0.47037 0.39445 -0.47292 C 0.39479 -0.47454 0.39479 -0.47639 0.39549 -0.47801 C 0.39757 -0.48287 0.39861 -0.48148 0.40209 -0.4831 C 0.41181 -0.48727 0.40139 -0.48472 0.41545 -0.48681 C 0.4224 -0.48982 0.41493 -0.48681 0.42882 -0.48935 C 0.43004 -0.48958 0.43125 -0.49028 0.43264 -0.49074 C 0.43507 -0.4912 0.44861 -0.49282 0.4507 -0.49329 C 0.45729 -0.49676 0.45712 -0.49583 0.44983 -0.49583 L 0.44983 -0.49815 L 0.44879 -0.49329 " pathEditMode="relative" ptsTypes="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2010271B-766B-4AF4-8169-CBD41C6B31F2}"/>
              </a:ext>
            </a:extLst>
          </p:cNvPr>
          <p:cNvSpPr/>
          <p:nvPr/>
        </p:nvSpPr>
        <p:spPr>
          <a:xfrm>
            <a:off x="3347864" y="404664"/>
            <a:ext cx="2927617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Итог урока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C53B950E-CCBD-469A-81D5-CCD7D1F156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45" y="3212976"/>
            <a:ext cx="1868488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="" xmlns:a16="http://schemas.microsoft.com/office/drawing/2014/main" id="{0B140F22-0A68-4647-998C-04552E45C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89697" y="3573016"/>
            <a:ext cx="2376264" cy="3185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: изогнутая линия 6">
            <a:extLst>
              <a:ext uri="{FF2B5EF4-FFF2-40B4-BE49-F238E27FC236}">
                <a16:creationId xmlns="" xmlns:a16="http://schemas.microsoft.com/office/drawing/2014/main" id="{61562F95-2E91-4568-A116-ACF802A8606C}"/>
              </a:ext>
            </a:extLst>
          </p:cNvPr>
          <p:cNvSpPr/>
          <p:nvPr/>
        </p:nvSpPr>
        <p:spPr>
          <a:xfrm>
            <a:off x="3599892" y="1628800"/>
            <a:ext cx="1944216" cy="1080120"/>
          </a:xfrm>
          <a:prstGeom prst="borderCallout2">
            <a:avLst>
              <a:gd name="adj1" fmla="val 53419"/>
              <a:gd name="adj2" fmla="val -1166"/>
              <a:gd name="adj3" fmla="val 120339"/>
              <a:gd name="adj4" fmla="val -25178"/>
              <a:gd name="adj5" fmla="val 207638"/>
              <a:gd name="adj6" fmla="val -11027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Мне легко писать…</a:t>
            </a:r>
          </a:p>
        </p:txBody>
      </p:sp>
      <p:sp>
        <p:nvSpPr>
          <p:cNvPr id="8" name="Выноска: изогнутая линия 7">
            <a:extLst>
              <a:ext uri="{FF2B5EF4-FFF2-40B4-BE49-F238E27FC236}">
                <a16:creationId xmlns="" xmlns:a16="http://schemas.microsoft.com/office/drawing/2014/main" id="{6BBFE82C-A531-420D-A4A7-E0B8473501FC}"/>
              </a:ext>
            </a:extLst>
          </p:cNvPr>
          <p:cNvSpPr/>
          <p:nvPr/>
        </p:nvSpPr>
        <p:spPr>
          <a:xfrm flipH="1">
            <a:off x="3419872" y="3032956"/>
            <a:ext cx="2855609" cy="1080120"/>
          </a:xfrm>
          <a:prstGeom prst="borderCallout2">
            <a:avLst>
              <a:gd name="adj1" fmla="val 48582"/>
              <a:gd name="adj2" fmla="val 540"/>
              <a:gd name="adj3" fmla="val 120339"/>
              <a:gd name="adj4" fmla="val -25178"/>
              <a:gd name="adj5" fmla="val 172969"/>
              <a:gd name="adj6" fmla="val -5177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Мне немного сложно писать…</a:t>
            </a:r>
          </a:p>
        </p:txBody>
      </p:sp>
    </p:spTree>
    <p:extLst>
      <p:ext uri="{BB962C8B-B14F-4D97-AF65-F5344CB8AC3E}">
        <p14:creationId xmlns="" xmlns:p14="http://schemas.microsoft.com/office/powerpoint/2010/main" val="29442130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18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Тюльганская СОШ № 1</cp:lastModifiedBy>
  <cp:revision>98</cp:revision>
  <dcterms:created xsi:type="dcterms:W3CDTF">2017-08-13T05:03:26Z</dcterms:created>
  <dcterms:modified xsi:type="dcterms:W3CDTF">2020-11-16T13:44:55Z</dcterms:modified>
</cp:coreProperties>
</file>