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tki.yandex.ru/next/users/galyshenka/album/522146/view/216824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ki.yandex.ru/next/users/galyshenka/album/522146/view/2168281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fotki.yandex.ru/next/users/galyshenka/album/522146/view/216827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otki.yandex.ru/next/users/galyshenka/album/522146/view/2168298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fotki.yandex.ru/next/users/galyshenka/album/522146/view/216826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s://fotki.yandex.ru/next/users/galyshenka/album/522146/view/216828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fotki.yandex.ru/next/users/galyshenka/album/522146/view/216827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fotki.yandex.ru/next/users/galyshenka/album/522146/view/216828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old.rewizor.ru/files/1036574x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676" y="2780928"/>
            <a:ext cx="4896648" cy="326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100_5016.jpg">
            <a:hlinkClick r:id="rId3" tgtFrame="&quot;_blank&quot;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4" t="12617" r="21334" b="8232"/>
          <a:stretch/>
        </p:blipFill>
        <p:spPr bwMode="auto">
          <a:xfrm>
            <a:off x="169856" y="116633"/>
            <a:ext cx="1593832" cy="1643408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437601" y="836712"/>
            <a:ext cx="424827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Театр </a:t>
            </a:r>
          </a:p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Gungsuh" panose="02030600000101010101" pitchFamily="18" charset="-127"/>
              </a:rPr>
              <a:t>«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Gungsuh" panose="02030600000101010101" pitchFamily="18" charset="-127"/>
                <a:ea typeface="Gungsuh" panose="02030600000101010101" pitchFamily="18" charset="-127"/>
              </a:rPr>
              <a:t>Глобус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Gungsuh" panose="02030600000101010101" pitchFamily="18" charset="-127"/>
              </a:rPr>
              <a:t>»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  <a:ea typeface="Gungsuh" panose="02030600000101010101" pitchFamily="18" charset="-127"/>
            </a:endParaRPr>
          </a:p>
        </p:txBody>
      </p:sp>
      <p:pic>
        <p:nvPicPr>
          <p:cNvPr id="1030" name="Picture 6" descr="https://unvegetariano.com/images/shakespeare-clipart-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51" y="-27384"/>
            <a:ext cx="1389744" cy="178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8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uslaeva.s\Педагог организатор\ШКОЛЬНЫЙ ТЕАТР\Новая папка\Новая папка\0_2115d4_4c39ae75_X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4252"/>
            <a:ext cx="3332252" cy="243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764703"/>
            <a:ext cx="70567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Название театра «Глобус» </a:t>
            </a:r>
            <a:r>
              <a:rPr lang="ru-RU" sz="1400" dirty="0" smtClean="0"/>
              <a:t>(</a:t>
            </a:r>
            <a:r>
              <a:rPr lang="ru-RU" sz="1400" dirty="0" err="1" smtClean="0"/>
              <a:t>The</a:t>
            </a:r>
            <a:r>
              <a:rPr lang="ru-RU" sz="1400" dirty="0" smtClean="0"/>
              <a:t> </a:t>
            </a:r>
            <a:r>
              <a:rPr lang="ru-RU" sz="1400" dirty="0" err="1" smtClean="0"/>
              <a:t>Globe</a:t>
            </a:r>
            <a:r>
              <a:rPr lang="ru-RU" sz="1400" dirty="0" smtClean="0"/>
              <a:t>), </a:t>
            </a:r>
            <a:r>
              <a:rPr lang="ru-RU" sz="1400" dirty="0"/>
              <a:t>как правило, связывают с одним из трёх театров в Лондоне:</a:t>
            </a:r>
          </a:p>
          <a:p>
            <a:pPr algn="ctr"/>
            <a:r>
              <a:rPr lang="ru-RU" sz="1400" dirty="0" smtClean="0"/>
              <a:t>1. Первоначальный </a:t>
            </a:r>
            <a:r>
              <a:rPr lang="ru-RU" sz="1400" dirty="0"/>
              <a:t>театр «Глобус», построенный в 1599 году на средства труппы актёров Слуги лорда-камергера, к которой принадлежал и Шекспир, и уничтоженный в результате пожара 29 июня 1613 года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89372" y="136096"/>
            <a:ext cx="392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Театр «Глобус» (</a:t>
            </a:r>
            <a:r>
              <a:rPr lang="en-US" sz="2400" dirty="0" smtClean="0"/>
              <a:t>The Globe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5" name="Рисунок 4" descr="lordalford-globe1.jpg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0056"/>
            <a:ext cx="3272096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598813" y="5157192"/>
            <a:ext cx="7077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2. Театр «Глобус», который был восстановлен в июне 1614 </a:t>
            </a:r>
            <a:r>
              <a:rPr lang="ru-RU" dirty="0" smtClean="0"/>
              <a:t>года</a:t>
            </a:r>
          </a:p>
          <a:p>
            <a:pPr algn="ctr"/>
            <a:r>
              <a:rPr lang="ru-RU" dirty="0" smtClean="0"/>
              <a:t>(</a:t>
            </a:r>
            <a:r>
              <a:rPr lang="ru-RU" dirty="0"/>
              <a:t>когда Шекспир уже уехал из Лондона в </a:t>
            </a:r>
            <a:r>
              <a:rPr lang="ru-RU" dirty="0" err="1"/>
              <a:t>Стратфорд</a:t>
            </a:r>
            <a:r>
              <a:rPr lang="ru-RU" dirty="0"/>
              <a:t>) </a:t>
            </a:r>
            <a:endParaRPr lang="ru-RU" dirty="0" smtClean="0"/>
          </a:p>
          <a:p>
            <a:pPr algn="ctr"/>
            <a:r>
              <a:rPr lang="ru-RU" dirty="0" smtClean="0"/>
              <a:t>и </a:t>
            </a:r>
            <a:r>
              <a:rPr lang="ru-RU" dirty="0"/>
              <a:t>просуществовал до 1642 года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266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1268760"/>
            <a:ext cx="8496944" cy="4824536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16832"/>
            <a:ext cx="756084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Первый «Глобус» был типичным общедоступным театром начала XVII века: овальное помещение, напоминавшее по форме </a:t>
            </a:r>
            <a:r>
              <a:rPr lang="ru-RU" sz="1600" dirty="0" smtClean="0"/>
              <a:t>римский </a:t>
            </a:r>
            <a:r>
              <a:rPr lang="ru-RU" sz="1600" dirty="0"/>
              <a:t>амфитеатр, огороженное высокой стеной, без крыши. Название театр получил от стоявшей у входа статуи Атланта, поддерживающего земной шар, называемый глобусом. Глобус опоясывала лента с надписью на латыни: </a:t>
            </a:r>
            <a:r>
              <a:rPr lang="ru-RU" sz="1600" dirty="0" err="1"/>
              <a:t>Totus</a:t>
            </a:r>
            <a:r>
              <a:rPr lang="ru-RU" sz="1600" dirty="0"/>
              <a:t> </a:t>
            </a:r>
            <a:r>
              <a:rPr lang="ru-RU" sz="1600" dirty="0" err="1"/>
              <a:t>mundus</a:t>
            </a:r>
            <a:r>
              <a:rPr lang="ru-RU" sz="1600" dirty="0"/>
              <a:t> </a:t>
            </a:r>
            <a:r>
              <a:rPr lang="ru-RU" sz="1600" dirty="0" err="1"/>
              <a:t>agit</a:t>
            </a:r>
            <a:r>
              <a:rPr lang="ru-RU" sz="1600" dirty="0"/>
              <a:t> </a:t>
            </a:r>
            <a:r>
              <a:rPr lang="ru-RU" sz="1600" dirty="0" err="1"/>
              <a:t>histrionem</a:t>
            </a:r>
            <a:r>
              <a:rPr lang="ru-RU" sz="1600" dirty="0"/>
              <a:t> («Весь мир лицедействует», или в более привычном переводе — </a:t>
            </a:r>
            <a:endParaRPr lang="en-US" sz="1600" dirty="0" smtClean="0"/>
          </a:p>
          <a:p>
            <a:pPr algn="ctr"/>
            <a:r>
              <a:rPr lang="ru-RU" sz="1600" dirty="0" smtClean="0"/>
              <a:t>«</a:t>
            </a:r>
            <a:r>
              <a:rPr lang="ru-RU" sz="1600" dirty="0"/>
              <a:t>Весь мир — театр»).</a:t>
            </a:r>
            <a:br>
              <a:rPr lang="ru-RU" sz="1600" dirty="0"/>
            </a:br>
            <a:r>
              <a:rPr lang="ru-RU" sz="1600" dirty="0"/>
              <a:t>«Глобус» простоял всего четырнадцать лет. В 1613 году во время спектакля “Генрих VIII” от театральной пушки воспламенилась тростниковая крыша театра, и “Глобус” сгорел дотла.</a:t>
            </a:r>
            <a:br>
              <a:rPr lang="ru-RU" sz="1600" dirty="0"/>
            </a:br>
            <a:r>
              <a:rPr lang="ru-RU" sz="1600" dirty="0"/>
              <a:t>Трагический конец первого «Глобуса» ознаменовал и смену литературно-театральных эпох: примерно в это же время Шекспир перестал писать пьесы, попрощался с миром театра и уехал в </a:t>
            </a:r>
            <a:r>
              <a:rPr lang="ru-RU" sz="1600" dirty="0" err="1"/>
              <a:t>Стратфорд</a:t>
            </a:r>
            <a:r>
              <a:rPr lang="ru-RU" sz="1600" dirty="0" smtClean="0"/>
              <a:t>.</a:t>
            </a:r>
            <a:endParaRPr lang="en-US" sz="1600" dirty="0" smtClean="0"/>
          </a:p>
          <a:p>
            <a:pPr algn="ctr"/>
            <a:r>
              <a:rPr lang="ru-RU" sz="1600" dirty="0"/>
              <a:t>Но актеры принялись за дело, и на том же месте был построен новый театр, второй “Глобус”, но уже с черепичной крышей.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2530">
            <a:off x="7534200" y="625624"/>
            <a:ext cx="1286272" cy="1286272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27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588" y="548680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3. Современное (воссозданное по описаниям и </a:t>
            </a:r>
          </a:p>
          <a:p>
            <a:pPr algn="ctr"/>
            <a:r>
              <a:rPr lang="ru-RU" dirty="0"/>
              <a:t>найденным при раскопках </a:t>
            </a:r>
          </a:p>
          <a:p>
            <a:pPr algn="ctr"/>
            <a:r>
              <a:rPr lang="ru-RU" dirty="0"/>
              <a:t>остаткам фундамента) </a:t>
            </a:r>
          </a:p>
          <a:p>
            <a:pPr algn="ctr"/>
            <a:r>
              <a:rPr lang="ru-RU" dirty="0"/>
              <a:t>здание театра «Глобус» открыто в 1997 году. </a:t>
            </a:r>
          </a:p>
          <a:p>
            <a:pPr algn="ctr"/>
            <a:r>
              <a:rPr lang="ru-RU" dirty="0"/>
              <a:t>Здание восстановлено на расстоянии около 200 метров от </a:t>
            </a:r>
          </a:p>
          <a:p>
            <a:pPr algn="ctr"/>
            <a:r>
              <a:rPr lang="ru-RU" dirty="0"/>
              <a:t>места первоначального месторасположения театра.</a:t>
            </a:r>
          </a:p>
        </p:txBody>
      </p:sp>
      <p:pic>
        <p:nvPicPr>
          <p:cNvPr id="5" name="Рисунок 4" descr="Globe_Theater_London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95" y="3429000"/>
            <a:ext cx="3396210" cy="2190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buslaeva.s\Педагог организатор\ШКОЛЬНЫЙ ТЕАТР\Новая папка\Новая папка\0_2115d6_3d1af20_X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57" y="2525203"/>
            <a:ext cx="2338812" cy="234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uslaeva.s\Педагог организатор\ШКОЛЬНЫЙ ТЕАТР\Новая папка\Новая папка\20170511-img_996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73" y="2490379"/>
            <a:ext cx="2597134" cy="173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buslaeva.s\Педагог организатор\ШКОЛЬНЫЙ ТЕАТР\Новая папка\Новая папка\2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475" y="4941168"/>
            <a:ext cx="191683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89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355976" y="3463168"/>
            <a:ext cx="4701090" cy="3206191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875892"/>
            <a:ext cx="3724650" cy="2049052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44016" y="112474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/>
              <a:t>На протяжении столетий точное местоположение театра оставалось неизвестным до тех пор, </a:t>
            </a:r>
            <a:endParaRPr lang="en-US" sz="1600" dirty="0" smtClean="0"/>
          </a:p>
          <a:p>
            <a:pPr algn="ctr"/>
            <a:r>
              <a:rPr lang="ru-RU" sz="1600" dirty="0" smtClean="0"/>
              <a:t>пока </a:t>
            </a:r>
            <a:r>
              <a:rPr lang="ru-RU" sz="1600" dirty="0"/>
              <a:t>в 1989 году остатки его </a:t>
            </a:r>
            <a:endParaRPr lang="en-US" sz="1600" dirty="0" smtClean="0"/>
          </a:p>
          <a:p>
            <a:pPr algn="ctr"/>
            <a:r>
              <a:rPr lang="ru-RU" sz="1600" dirty="0" smtClean="0"/>
              <a:t>основания </a:t>
            </a:r>
            <a:r>
              <a:rPr lang="ru-RU" sz="1600" dirty="0"/>
              <a:t>не были обнаружены под автостоянкой.</a:t>
            </a:r>
          </a:p>
        </p:txBody>
      </p:sp>
      <p:pic>
        <p:nvPicPr>
          <p:cNvPr id="4098" name="Picture 2" descr="https://pbs.twimg.com/media/Dp3jNITWkAAFl4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284" y="692696"/>
            <a:ext cx="280247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180528" y="587727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Инициатором проекта восстановления </a:t>
            </a:r>
            <a:endParaRPr lang="ru-RU" sz="1400" dirty="0" smtClean="0"/>
          </a:p>
          <a:p>
            <a:pPr algn="ctr"/>
            <a:r>
              <a:rPr lang="ru-RU" sz="1400" dirty="0" smtClean="0"/>
              <a:t>“</a:t>
            </a:r>
            <a:r>
              <a:rPr lang="ru-RU" sz="1400" dirty="0"/>
              <a:t>Глобуса” был американский актер</a:t>
            </a:r>
            <a:r>
              <a:rPr lang="ru-RU" sz="1400" dirty="0" smtClean="0"/>
              <a:t>,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режиссер и постановщик </a:t>
            </a:r>
            <a:endParaRPr lang="ru-RU" sz="1400" dirty="0" smtClean="0"/>
          </a:p>
          <a:p>
            <a:pPr algn="ctr"/>
            <a:r>
              <a:rPr lang="ru-RU" sz="1400" dirty="0" smtClean="0"/>
              <a:t>Сэм </a:t>
            </a:r>
            <a:r>
              <a:rPr lang="ru-RU" sz="1400" dirty="0" err="1"/>
              <a:t>Уонамейкер</a:t>
            </a:r>
            <a:r>
              <a:rPr lang="ru-RU" sz="1400" dirty="0"/>
              <a:t> (1919–1993</a:t>
            </a:r>
            <a:r>
              <a:rPr lang="ru-RU" sz="1400" dirty="0" smtClean="0"/>
              <a:t>)</a:t>
            </a:r>
            <a:r>
              <a:rPr lang="ru-RU" sz="1400" dirty="0"/>
              <a:t>.</a:t>
            </a:r>
          </a:p>
        </p:txBody>
      </p:sp>
      <p:pic>
        <p:nvPicPr>
          <p:cNvPr id="10" name="Рисунок 9" descr="wanamaker4.jpg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93" y="3573016"/>
            <a:ext cx="3019981" cy="2135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355976" y="371703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Уже побывав режиссером Нового шекспировского театра в Ливерпуле, в 1960-х годах в Оксфорде </a:t>
            </a:r>
            <a:r>
              <a:rPr lang="ru-RU" sz="1400" dirty="0" err="1" smtClean="0"/>
              <a:t>Уонамейкер</a:t>
            </a:r>
            <a:r>
              <a:rPr lang="ru-RU" sz="1400" dirty="0" smtClean="0"/>
              <a:t> находит </a:t>
            </a:r>
            <a:r>
              <a:rPr lang="ru-RU" sz="1400" dirty="0"/>
              <a:t>ранние чертежи театра эпохи Якова I, которые походили на проекты «Глобуса». Спустя несколько лет </a:t>
            </a:r>
            <a:r>
              <a:rPr lang="ru-RU" sz="1400" dirty="0" err="1"/>
              <a:t>Уонамейкер</a:t>
            </a:r>
            <a:r>
              <a:rPr lang="ru-RU" sz="1400" dirty="0"/>
              <a:t> учреждает фонд, целью которого стало восстановить театр “Глобус” и создать на его основе образовательный центр, посвященный Шекспиру. Место выбрали практически то же самое: первый театр “Глобус” находился на расстоянии приблизительно ста восьмидесяти метров от реконструированного театра на </a:t>
            </a:r>
            <a:r>
              <a:rPr lang="ru-RU" sz="1400" dirty="0" err="1"/>
              <a:t>Bankside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264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355976" y="250761"/>
            <a:ext cx="4557074" cy="2458160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 descr="Foto-1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79" y="980728"/>
            <a:ext cx="2970076" cy="194421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276505" y="49688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Театр “Глобус” стоит на геркулесовых столбах. Они сделаны не из мрамора, а из окрашенного дерева. На стволах этих громадных дубов держится украшенная знаками зодиака крыша - “небесный свод”. Его предназначение - поддерживать чердак, с которого актеры, играющие богов и ангелов, могут спускаться на сцену через самую таинственную дверь в театре - опускную. Эта дверь вела как на чердак, так и под сцену. </a:t>
            </a:r>
          </a:p>
        </p:txBody>
      </p:sp>
      <p:pic>
        <p:nvPicPr>
          <p:cNvPr id="7" name="Рисунок 6" descr="Midsummer-Nights-Dream-Photo-credit-John-Haynes-2.jpg">
            <a:hlinkClick r:id="rId4" tgtFrame="&quot;_blank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87380"/>
            <a:ext cx="3144878" cy="21608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07504" y="3356992"/>
            <a:ext cx="4077626" cy="2674184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44016" y="353992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/>
              <a:t>Представления проводились </a:t>
            </a:r>
            <a:endParaRPr lang="ru-RU" sz="1600" dirty="0" smtClean="0"/>
          </a:p>
          <a:p>
            <a:pPr algn="ctr"/>
            <a:r>
              <a:rPr lang="ru-RU" sz="1600" dirty="0" smtClean="0"/>
              <a:t>с </a:t>
            </a:r>
            <a:r>
              <a:rPr lang="ru-RU" sz="1600" dirty="0"/>
              <a:t>двух до пяти вечера — освещение было естественным; о начале представления объявлял звук трубы и поднятый флаг.</a:t>
            </a:r>
            <a:br>
              <a:rPr lang="ru-RU" sz="1600" dirty="0"/>
            </a:br>
            <a:r>
              <a:rPr lang="ru-RU" sz="1600" dirty="0"/>
              <a:t>Сейчас часть зрительного зала также находится под открытым небом, поэтому театральный сезон на этой сцене </a:t>
            </a:r>
            <a:endParaRPr lang="ru-RU" sz="1600" dirty="0" smtClean="0"/>
          </a:p>
          <a:p>
            <a:pPr algn="ctr"/>
            <a:r>
              <a:rPr lang="ru-RU" sz="1600" dirty="0" smtClean="0"/>
              <a:t>длится </a:t>
            </a:r>
            <a:r>
              <a:rPr lang="ru-RU" sz="1600" dirty="0"/>
              <a:t>с </a:t>
            </a:r>
            <a:r>
              <a:rPr lang="ru-RU" sz="1600" dirty="0" smtClean="0"/>
              <a:t>середины </a:t>
            </a:r>
            <a:r>
              <a:rPr lang="ru-RU" sz="1600" dirty="0"/>
              <a:t>мая </a:t>
            </a:r>
            <a:r>
              <a:rPr lang="ru-RU" sz="1600" dirty="0" smtClean="0"/>
              <a:t>до конца </a:t>
            </a:r>
            <a:r>
              <a:rPr lang="ru-RU" sz="1600" dirty="0"/>
              <a:t>сентября.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739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4042735"/>
            <a:ext cx="4536503" cy="1498552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6024" y="419495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dirty="0"/>
              <a:t>Во дворе могут разместиться до семисот зрителей. </a:t>
            </a:r>
            <a:endParaRPr lang="ru-RU" sz="1200" dirty="0" smtClean="0"/>
          </a:p>
          <a:p>
            <a:pPr algn="ctr"/>
            <a:r>
              <a:rPr lang="ru-RU" sz="1200" dirty="0" smtClean="0"/>
              <a:t>Билеты </a:t>
            </a:r>
            <a:r>
              <a:rPr lang="ru-RU" sz="1200" dirty="0"/>
              <a:t>на стоячие места недорогие </a:t>
            </a:r>
            <a:r>
              <a:rPr lang="ru-RU" sz="1200" dirty="0" smtClean="0"/>
              <a:t>– </a:t>
            </a:r>
          </a:p>
          <a:p>
            <a:pPr algn="ctr"/>
            <a:r>
              <a:rPr lang="ru-RU" sz="1200" dirty="0" smtClean="0"/>
              <a:t>всего </a:t>
            </a:r>
            <a:r>
              <a:rPr lang="ru-RU" sz="1200" dirty="0"/>
              <a:t>пять фунтов, - и этой возможностью охотно пользуются студенты и молодежь. </a:t>
            </a:r>
            <a:endParaRPr lang="ru-RU" sz="1200" dirty="0" smtClean="0"/>
          </a:p>
          <a:p>
            <a:pPr algn="ctr"/>
            <a:r>
              <a:rPr lang="ru-RU" sz="1200" dirty="0" smtClean="0"/>
              <a:t>Всего </a:t>
            </a:r>
            <a:r>
              <a:rPr lang="ru-RU" sz="1200" dirty="0"/>
              <a:t>(со стоячими местами) театр рассчитан на тысячу шестьсот человек.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img_0367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44723"/>
            <a:ext cx="3672408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London June 2012 336.JPG">
            <a:hlinkClick r:id="rId4" tgtFrame="&quot;_blank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75973"/>
            <a:ext cx="3456384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572000" y="692696"/>
            <a:ext cx="4392488" cy="2520280"/>
          </a:xfrm>
          <a:prstGeom prst="roundRect">
            <a:avLst/>
          </a:prstGeom>
          <a:gradFill>
            <a:gsLst>
              <a:gs pos="1000">
                <a:schemeClr val="accent1">
                  <a:tint val="66000"/>
                  <a:satMod val="160000"/>
                  <a:alpha val="4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03849" y="1014117"/>
            <a:ext cx="472879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Сегодня театр “Глобус” – один из лучших </a:t>
            </a:r>
            <a:endParaRPr lang="ru-RU" sz="1400" dirty="0" smtClean="0"/>
          </a:p>
          <a:p>
            <a:pPr algn="ctr"/>
            <a:r>
              <a:rPr lang="ru-RU" sz="1400" dirty="0" smtClean="0"/>
              <a:t>английских </a:t>
            </a:r>
            <a:r>
              <a:rPr lang="ru-RU" sz="1400" dirty="0"/>
              <a:t>и европейских театров. </a:t>
            </a:r>
            <a:endParaRPr lang="ru-RU" sz="1400" dirty="0" smtClean="0"/>
          </a:p>
          <a:p>
            <a:pPr algn="ctr"/>
            <a:r>
              <a:rPr lang="ru-RU" sz="1400" dirty="0" smtClean="0"/>
              <a:t>Каждый </a:t>
            </a:r>
            <a:r>
              <a:rPr lang="ru-RU" sz="1400" dirty="0"/>
              <a:t>год перед началом сезона заново </a:t>
            </a:r>
            <a:endParaRPr lang="ru-RU" sz="1400" dirty="0" smtClean="0"/>
          </a:p>
          <a:p>
            <a:pPr algn="ctr"/>
            <a:r>
              <a:rPr lang="ru-RU" sz="1400" dirty="0" smtClean="0"/>
              <a:t>формируется </a:t>
            </a:r>
            <a:r>
              <a:rPr lang="ru-RU" sz="1400" dirty="0"/>
              <a:t>труппа театра. В репертуаре - как бессмертные пьесы Шекспира, так и новые пьесы современных авторов. Ежегодно театр посещают приблизительно четверть миллиона человек.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55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516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Иванова Екатерина Григорьевна</dc:creator>
  <cp:lastModifiedBy>Светлана Александровна Буслаева</cp:lastModifiedBy>
  <cp:revision>17</cp:revision>
  <dcterms:created xsi:type="dcterms:W3CDTF">2020-06-22T08:28:11Z</dcterms:created>
  <dcterms:modified xsi:type="dcterms:W3CDTF">2020-11-16T08:55:45Z</dcterms:modified>
</cp:coreProperties>
</file>