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6" r:id="rId4"/>
    <p:sldId id="265" r:id="rId5"/>
    <p:sldId id="268" r:id="rId6"/>
    <p:sldId id="264" r:id="rId7"/>
    <p:sldId id="270" r:id="rId8"/>
    <p:sldId id="263" r:id="rId9"/>
    <p:sldId id="271" r:id="rId10"/>
    <p:sldId id="272" r:id="rId11"/>
    <p:sldId id="267" r:id="rId12"/>
    <p:sldId id="273" r:id="rId13"/>
    <p:sldId id="269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33CC"/>
    <a:srgbClr val="33CCFF"/>
    <a:srgbClr val="33CC33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433AA-D7F2-4B02-8E39-7D8907F0D48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BA094-2B11-48DB-96E4-D64153F8C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84;&#1072;&#1090;&#1077;&#1088;&#1080;&#1072;&#1083;&#1099;%20&#1076;&#1083;&#1103;%20&#1091;&#1088;&#1086;&#1082;&#1086;&#1074;\&#1084;&#1091;&#1079;&#1099;&#1082;&#1072;\&#1090;&#1088;&#1080;%20&#1082;&#1080;&#1090;&#1072;\&#1089;&#1083;&#1091;&#1096;&#1072;&#1077;&#1084;%20&#1087;&#1077;&#1089;&#1085;&#1103;.wma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84;&#1072;&#1090;&#1077;&#1088;&#1080;&#1072;&#1083;&#1099;%20&#1076;&#1083;&#1103;%20&#1091;&#1088;&#1086;&#1082;&#1086;&#1074;\&#1084;&#1091;&#1079;&#1099;&#1082;&#1072;\&#1090;&#1088;&#1080;%20&#1082;&#1080;&#1090;&#1072;\&#1084;&#1072;&#1088;&#1096;%20&#1089;&#1083;&#1091;&#1096;&#1072;&#1077;&#1084;%20&#1089;&#1086;&#1083;&#1076;&#1072;&#1090;&#1080;&#1082;&#1080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84;&#1072;&#1090;&#1077;&#1088;&#1080;&#1072;&#1083;&#1099;%20&#1076;&#1083;&#1103;%20&#1091;&#1088;&#1086;&#1082;&#1086;&#1074;\&#1084;&#1091;&#1079;&#1099;&#1082;&#1072;\&#1090;&#1088;&#1080;%20&#1082;&#1080;&#1090;&#1072;\&#1084;&#1072;&#1088;&#1096;&#1080;&#1088;&#1091;&#1077;&#1084;.mp3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84;&#1072;&#1090;&#1077;&#1088;&#1080;&#1072;&#1083;&#1099;%20&#1076;&#1083;&#1103;%20&#1091;&#1088;&#1086;&#1082;&#1086;&#1074;\&#1084;&#1091;&#1079;&#1099;&#1082;&#1072;\&#1090;&#1088;&#1080;%20&#1082;&#1080;&#1090;&#1072;\&#1087;&#1086;&#1083;&#1100;&#1082;&#1072;%20&#1090;&#1072;&#1085;&#1094;&#1077;&#1074;&#1072;&#1090;&#1100;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84;&#1072;&#1090;&#1077;&#1088;&#1080;&#1072;&#1083;&#1099;%20&#1076;&#1083;&#1103;%20&#1091;&#1088;&#1086;&#1082;&#1086;&#1074;\&#1084;&#1091;&#1079;&#1099;&#1082;&#1072;\&#1090;&#1088;&#1080;%20&#1082;&#1080;&#1090;&#1072;\&#1074;&#1072;&#1083;&#1100;&#1089;%20&#1089;&#1083;&#1091;&#1096;&#1072;&#1077;&#1084;.mp3" TargetMode="External"/><Relationship Id="rId1" Type="http://schemas.openxmlformats.org/officeDocument/2006/relationships/audi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84;&#1072;&#1090;&#1077;&#1088;&#1080;&#1072;&#1083;&#1099;%20&#1076;&#1083;&#1103;%20&#1091;&#1088;&#1086;&#1082;&#1086;&#1074;\&#1084;&#1091;&#1079;&#1099;&#1082;&#1072;\&#1090;&#1088;&#1080;%20&#1082;&#1080;&#1090;&#1072;\&#1087;&#1086;&#1083;&#1100;&#1082;&#1072;%20&#1090;&#1072;&#1085;&#1094;&#1077;&#1074;&#1072;&#1090;&#1100;.mp3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57224" y="739571"/>
            <a:ext cx="7286676" cy="4235853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«Три кита в музыке»</a:t>
            </a:r>
            <a:endParaRPr lang="ru-RU" sz="8000" b="1" dirty="0">
              <a:ln w="10541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анец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0"/>
            <a:ext cx="9144000" cy="65579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ртинки\детский х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714356"/>
            <a:ext cx="2984511" cy="2078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Картинки\женский хор Академ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143380"/>
            <a:ext cx="455319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4" descr="C:\Users\кс\Downloads\хо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357298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15140" y="0"/>
            <a:ext cx="1645707" cy="6632265"/>
          </a:xfrm>
          <a:prstGeom prst="rect">
            <a:avLst/>
          </a:prstGeom>
        </p:spPr>
        <p:txBody>
          <a:bodyPr vert="wordArtVert"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C00000"/>
                </a:solidFill>
                <a:latin typeface="Monotype Corsiva" pitchFamily="66" charset="0"/>
              </a:rPr>
              <a:t>ПЕСНЯ</a:t>
            </a:r>
            <a:endParaRPr lang="ru-RU" sz="8000" b="1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14" name="слушаем песн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785918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486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сня.jpe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-1" y="0"/>
            <a:ext cx="9144031" cy="657227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0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6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6" name="Содержимое 11" descr="три кита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1714488"/>
            <a:ext cx="6715172" cy="492445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214290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6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571744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Это три основы, на которых строится вся музыка: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842968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Песня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,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Танец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 и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Марш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. </a:t>
            </a:r>
          </a:p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Главное – это услышать разницу в характере музыки марша, танца и песни.</a:t>
            </a:r>
            <a:endParaRPr lang="ru-RU" sz="4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4282" y="50004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Особо одарённый природой человек, который может и любит сочинять музыку ?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3786190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КОМПОЗИТОР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кс\Downloads\композитор сочиня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543" y="2571744"/>
            <a:ext cx="4150143" cy="3299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500042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Как называют людей, которые поют или играют на музыкальных инструментах?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2000240"/>
            <a:ext cx="52517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ИСПОЛНИТЕЛИ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кс\Downloads\оркест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71744"/>
            <a:ext cx="323852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кс\Downloads\х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214686"/>
            <a:ext cx="3238523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кс\Downloads\ИСПОЛНИТЕ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3714752"/>
            <a:ext cx="1714502" cy="2571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428604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Найдите на картинках того, кто сочиняет, исполняет и слушает музыку</a:t>
            </a:r>
            <a:endParaRPr lang="ru-RU" sz="4000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 l="3401" t="15841" r="8461" b="59976"/>
          <a:stretch>
            <a:fillRect/>
          </a:stretch>
        </p:blipFill>
        <p:spPr bwMode="auto">
          <a:xfrm>
            <a:off x="428596" y="1857364"/>
            <a:ext cx="8358246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4282" y="285728"/>
            <a:ext cx="87158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Три «кита» в музыке</a:t>
            </a:r>
            <a:endParaRPr lang="ru-RU" sz="8000" b="1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2" name="Содержимое 11" descr="три кита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1714488"/>
            <a:ext cx="6715172" cy="492445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марш1.gif"/>
          <p:cNvPicPr>
            <a:picLocks noGrp="1" noChangeAspect="1"/>
          </p:cNvPicPr>
          <p:nvPr>
            <p:ph idx="1"/>
          </p:nvPr>
        </p:nvPicPr>
        <p:blipFill>
          <a:blip r:embed="rId4">
            <a:lum bright="10000" contrast="10000"/>
          </a:blip>
          <a:stretch>
            <a:fillRect/>
          </a:stretch>
        </p:blipFill>
        <p:spPr>
          <a:xfrm>
            <a:off x="0" y="0"/>
            <a:ext cx="9163738" cy="6500834"/>
          </a:xfrm>
        </p:spPr>
      </p:pic>
      <p:pic>
        <p:nvPicPr>
          <p:cNvPr id="14" name="марш слушаем солдат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35729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ит марш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428604"/>
            <a:ext cx="3929090" cy="5917023"/>
          </a:xfrm>
        </p:spPr>
      </p:pic>
      <p:pic>
        <p:nvPicPr>
          <p:cNvPr id="5" name="марширу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714480" y="2214554"/>
            <a:ext cx="1928826" cy="19288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\полька 3.jpg"/>
          <p:cNvPicPr>
            <a:picLocks noChangeAspect="1" noChangeArrowheads="1"/>
          </p:cNvPicPr>
          <p:nvPr/>
        </p:nvPicPr>
        <p:blipFill>
          <a:blip r:embed="rId4" cstate="print"/>
          <a:srcRect l="10714" t="4717" r="3571" b="5660"/>
          <a:stretch>
            <a:fillRect/>
          </a:stretch>
        </p:blipFill>
        <p:spPr bwMode="auto">
          <a:xfrm>
            <a:off x="285720" y="285728"/>
            <a:ext cx="3158311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714744" y="714356"/>
            <a:ext cx="3500462" cy="1015663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rgbClr val="0066FF"/>
                </a:solidFill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ПОЛЬКА</a:t>
            </a:r>
            <a:endParaRPr lang="ru-RU" sz="6000" b="1" cap="all" dirty="0">
              <a:ln/>
              <a:solidFill>
                <a:srgbClr val="0066FF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9" name="Picture 3" descr="D:\Картинки\вальс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643314"/>
            <a:ext cx="3652469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полька танцева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071802" y="24288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4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\полька 3.jpg"/>
          <p:cNvPicPr>
            <a:picLocks noChangeAspect="1" noChangeArrowheads="1"/>
          </p:cNvPicPr>
          <p:nvPr/>
        </p:nvPicPr>
        <p:blipFill>
          <a:blip r:embed="rId5" cstate="print"/>
          <a:srcRect l="10714" t="4717" r="3571" b="5660"/>
          <a:stretch>
            <a:fillRect/>
          </a:stretch>
        </p:blipFill>
        <p:spPr bwMode="auto">
          <a:xfrm>
            <a:off x="285720" y="285728"/>
            <a:ext cx="3158311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714744" y="714356"/>
            <a:ext cx="3500462" cy="1015663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rgbClr val="0066FF"/>
                </a:solidFill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ПОЛЬКА</a:t>
            </a:r>
            <a:endParaRPr lang="ru-RU" sz="6000" b="1" cap="all" dirty="0">
              <a:ln/>
              <a:solidFill>
                <a:srgbClr val="0066FF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9" name="Picture 3" descr="D:\Картинки\вальс 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643314"/>
            <a:ext cx="3652469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643438" y="4214818"/>
            <a:ext cx="2675732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dirty="0" smtClean="0">
                <a:ln/>
                <a:solidFill>
                  <a:srgbClr val="0066FF"/>
                </a:solidFill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ВАЛЬС</a:t>
            </a:r>
            <a:endParaRPr lang="ru-RU" sz="6600" b="1" cap="all" dirty="0">
              <a:ln/>
              <a:solidFill>
                <a:srgbClr val="0066FF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214290"/>
            <a:ext cx="1499578" cy="6346537"/>
          </a:xfrm>
          <a:prstGeom prst="rect">
            <a:avLst/>
          </a:prstGeom>
        </p:spPr>
        <p:txBody>
          <a:bodyPr vert="wordArtVert"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C00000"/>
                </a:solidFill>
                <a:latin typeface="Monotype Corsiva" pitchFamily="66" charset="0"/>
              </a:rPr>
              <a:t>ТАНЕЦ</a:t>
            </a:r>
            <a:endParaRPr lang="ru-RU" sz="7200" b="1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14" name="полька танцева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3071802" y="2428868"/>
            <a:ext cx="304800" cy="304800"/>
          </a:xfrm>
          <a:prstGeom prst="rect">
            <a:avLst/>
          </a:prstGeom>
        </p:spPr>
      </p:pic>
      <p:pic>
        <p:nvPicPr>
          <p:cNvPr id="15" name="вальс слушаем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071934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1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114</Words>
  <Application>Microsoft Office PowerPoint</Application>
  <PresentationFormat>Экран (4:3)</PresentationFormat>
  <Paragraphs>28</Paragraphs>
  <Slides>14</Slides>
  <Notes>11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</dc:creator>
  <cp:lastModifiedBy>Наталья</cp:lastModifiedBy>
  <cp:revision>32</cp:revision>
  <dcterms:created xsi:type="dcterms:W3CDTF">2009-07-09T14:57:47Z</dcterms:created>
  <dcterms:modified xsi:type="dcterms:W3CDTF">2016-03-13T20:47:14Z</dcterms:modified>
</cp:coreProperties>
</file>