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587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578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92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4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045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65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2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0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05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40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131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5E392-D4B8-4319-B7CC-98EF1089A7AC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4DF1B-8A37-4E40-AAC1-02CF0C060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84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59687">
            <a:off x="-325449" y="2149924"/>
            <a:ext cx="4562908" cy="25666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64268">
            <a:off x="4660378" y="3291109"/>
            <a:ext cx="3073964" cy="3075458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4835888" y="2325189"/>
            <a:ext cx="5577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участием  детей средней группы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41074" y="6396335"/>
            <a:ext cx="4585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Муравлёва Н. Г.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99054" y="574460"/>
            <a:ext cx="6243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 у сказки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016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78305" y="245145"/>
            <a:ext cx="42280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Ах,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поешь ты так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чудесно!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расслышала я песню...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Сядь ко мне на язычок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последний спой разок!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51316">
            <a:off x="-464380" y="2486983"/>
            <a:ext cx="5317665" cy="299118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6849">
            <a:off x="8106316" y="706633"/>
            <a:ext cx="3488784" cy="414650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4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 rot="279713">
            <a:off x="7590588" y="5008979"/>
            <a:ext cx="4097394" cy="156966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Простодушный Колобок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 Лисе на язычок...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Глупый! Разве ж это дело?!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Лисица — гам! - и съела...</a:t>
            </a:r>
          </a:p>
        </p:txBody>
      </p:sp>
    </p:spTree>
    <p:extLst>
      <p:ext uri="{BB962C8B-B14F-4D97-AF65-F5344CB8AC3E}">
        <p14:creationId xmlns:p14="http://schemas.microsoft.com/office/powerpoint/2010/main" val="167953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6036" y="1351643"/>
            <a:ext cx="60803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сказка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«Колобок»</a:t>
            </a:r>
          </a:p>
        </p:txBody>
      </p:sp>
    </p:spTree>
    <p:extLst>
      <p:ext uri="{BB962C8B-B14F-4D97-AF65-F5344CB8AC3E}">
        <p14:creationId xmlns:p14="http://schemas.microsoft.com/office/powerpoint/2010/main" val="1636937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9" y="18000"/>
            <a:ext cx="12383589" cy="6840000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20938">
            <a:off x="190046" y="1461580"/>
            <a:ext cx="3742543" cy="5165174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 rot="21196267">
            <a:off x="713372" y="2024626"/>
            <a:ext cx="263745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 старик со своею старушкой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маленькой лесной избушке.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Попросил однажды Дед: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88436" y="1490343"/>
            <a:ext cx="5440737" cy="4273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384" y="2613643"/>
            <a:ext cx="3479057" cy="336368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4112" y="4528062"/>
            <a:ext cx="1689729" cy="17235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726" y="1182131"/>
            <a:ext cx="3742543" cy="5165174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8964051" y="1877423"/>
            <a:ext cx="27866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Дед.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Испеки-ка на обед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 румяный, вкусный!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ты пекла искусно.</a:t>
            </a:r>
          </a:p>
        </p:txBody>
      </p:sp>
    </p:spTree>
    <p:extLst>
      <p:ext uri="{BB962C8B-B14F-4D97-AF65-F5344CB8AC3E}">
        <p14:creationId xmlns:p14="http://schemas.microsoft.com/office/powerpoint/2010/main" val="6235631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71654">
            <a:off x="2079067" y="1695363"/>
            <a:ext cx="3958689" cy="32848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55"/>
          <a:stretch/>
        </p:blipFill>
        <p:spPr>
          <a:xfrm rot="21405161">
            <a:off x="161462" y="618860"/>
            <a:ext cx="7793898" cy="59216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7486" y="1136467"/>
            <a:ext cx="46345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сусеку помела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Крылышком старушка.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Горсти две муки нашла -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больше-то не нужно.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добавила, песок,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Ложки две сметаны.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Славный вышел Колобок,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Пышный и румяный.</a:t>
            </a:r>
          </a:p>
        </p:txBody>
      </p:sp>
    </p:spTree>
    <p:extLst>
      <p:ext uri="{BB962C8B-B14F-4D97-AF65-F5344CB8AC3E}">
        <p14:creationId xmlns:p14="http://schemas.microsoft.com/office/powerpoint/2010/main" val="55304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Сказки для детей читать онлайн с картинками » Скачать лучшие картинки  бесплатно на рабочий ст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000"/>
            <a:ext cx="12192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7162" y="2003484"/>
            <a:ext cx="3936314" cy="35221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89520" y="5169716"/>
            <a:ext cx="44543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Непоседе- Колобку</a:t>
            </a:r>
          </a:p>
          <a:p>
            <a:pPr algn="ctr"/>
            <a:r>
              <a:rPr lang="ru-RU" sz="2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Стыть бы на окошке,</a:t>
            </a:r>
          </a:p>
          <a:p>
            <a:pPr algn="ctr"/>
            <a:r>
              <a:rPr lang="ru-RU" sz="2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решил он:</a:t>
            </a:r>
          </a:p>
          <a:p>
            <a:r>
              <a:rPr lang="ru-RU" sz="2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«Убегу, разомнусь немножко!»</a:t>
            </a:r>
            <a:endParaRPr lang="ru-RU" sz="2400" b="1" i="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57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Колобок. Сказка с картинками в хорошем качеств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000"/>
            <a:ext cx="12192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62106" y="5568546"/>
            <a:ext cx="37969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Колобок.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ты?! Погоди, Косой!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Песенку послушай!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7600" y="1503984"/>
            <a:ext cx="5702300" cy="3713744"/>
          </a:xfrm>
          <a:prstGeom prst="roundRect">
            <a:avLst>
              <a:gd name="adj" fmla="val 11111"/>
            </a:avLst>
          </a:prstGeom>
          <a:ln w="190500" cap="rnd">
            <a:solidFill>
              <a:srgbClr val="F16B4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4188823" y="49757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Вдруг наш шалунишка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Повстречал Зайчишку.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56698" y="5450981"/>
            <a:ext cx="33070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Заяц: 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полакомлюсь тобой.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 утра не кушал.</a:t>
            </a:r>
          </a:p>
        </p:txBody>
      </p:sp>
      <p:sp>
        <p:nvSpPr>
          <p:cNvPr id="9" name="AutoShape 4" descr="Колобок - сказка с картинками. Текст. Читать сказку онлайн. Бесплатно. В  хорошем качестве."/>
          <p:cNvSpPr>
            <a:spLocks noChangeAspect="1" noChangeArrowheads="1"/>
          </p:cNvSpPr>
          <p:nvPr/>
        </p:nvSpPr>
        <p:spPr bwMode="auto">
          <a:xfrm>
            <a:off x="155575" y="-144463"/>
            <a:ext cx="3658360" cy="365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1763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6447" y="28027"/>
            <a:ext cx="4746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 прикатился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дороге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Волку Серому под ноги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75346" y="4715078"/>
            <a:ext cx="36532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ты кстати, колобок!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голодный очень.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Съем-ка я тебя, дружок,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Буду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сыт до ночи!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354531" y="1632889"/>
            <a:ext cx="41480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ты, что ты, Серый Волк!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меня не кушай!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Сядь-ка лучше на пенек,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Песенку послушай.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39827">
            <a:off x="645611" y="2300834"/>
            <a:ext cx="5495705" cy="30913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808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5862" y="2829739"/>
            <a:ext cx="5003800" cy="38822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365862" y="1357658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Вдруг навстречу сам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Потапыч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Зарычал он, поднял лапу:</a:t>
            </a:r>
          </a:p>
        </p:txBody>
      </p:sp>
      <p:sp>
        <p:nvSpPr>
          <p:cNvPr id="5" name="Прямоугольник 4"/>
          <p:cNvSpPr/>
          <p:nvPr/>
        </p:nvSpPr>
        <p:spPr>
          <a:xfrm rot="21267574">
            <a:off x="161109" y="1867738"/>
            <a:ext cx="33919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Медведь.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Подойди-ка, Колобок!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перекушу чуток!</a:t>
            </a:r>
          </a:p>
        </p:txBody>
      </p:sp>
      <p:sp>
        <p:nvSpPr>
          <p:cNvPr id="6" name="Прямоугольник 5"/>
          <p:cNvSpPr/>
          <p:nvPr/>
        </p:nvSpPr>
        <p:spPr>
          <a:xfrm rot="306528">
            <a:off x="8477793" y="3616707"/>
            <a:ext cx="35792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Колобок.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ты, что ты, косолапый!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Опусти ты свою лапу.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песенку мою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послушай — я спою.</a:t>
            </a:r>
          </a:p>
        </p:txBody>
      </p:sp>
    </p:spTree>
    <p:extLst>
      <p:ext uri="{BB962C8B-B14F-4D97-AF65-F5344CB8AC3E}">
        <p14:creationId xmlns:p14="http://schemas.microsoft.com/office/powerpoint/2010/main" val="2662393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46623" y="1083222"/>
            <a:ext cx="3600994" cy="41549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Покатился кувырком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рощу прямиком...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 ль, коротко ль катился.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опушке очутился.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беде тут не случиться,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 хитрая Лисица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опушке той сидела,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Рыжий хвост на солнце грела.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61856" y="162444"/>
            <a:ext cx="3039293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Увидала Колобка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 нему издалека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Двинулась навстречу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ласковою речью.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6015" y="4151729"/>
            <a:ext cx="3701143" cy="19861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Лиса.</a:t>
            </a:r>
          </a:p>
          <a:p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пригож ты, Колобок!</a:t>
            </a:r>
          </a:p>
          <a:p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румян да весел!</a:t>
            </a:r>
          </a:p>
          <a:p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Говорят, что ты, дружок,</a:t>
            </a:r>
          </a:p>
          <a:p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Знаешь много песен...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81111">
            <a:off x="-738317" y="2032369"/>
            <a:ext cx="5712811" cy="32134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2541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355</Words>
  <Application>Microsoft Office PowerPoint</Application>
  <PresentationFormat>Широкоэкранный</PresentationFormat>
  <Paragraphs>80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64</cp:revision>
  <dcterms:created xsi:type="dcterms:W3CDTF">2020-11-13T09:05:11Z</dcterms:created>
  <dcterms:modified xsi:type="dcterms:W3CDTF">2020-11-16T12:52:44Z</dcterms:modified>
</cp:coreProperties>
</file>