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78" r:id="rId2"/>
    <p:sldId id="283" r:id="rId3"/>
    <p:sldId id="271" r:id="rId4"/>
    <p:sldId id="285" r:id="rId5"/>
    <p:sldId id="291" r:id="rId6"/>
    <p:sldId id="287" r:id="rId7"/>
    <p:sldId id="290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99FF33"/>
    <a:srgbClr val="FF99CC"/>
    <a:srgbClr val="CC99FF"/>
    <a:srgbClr val="0033CC"/>
    <a:srgbClr val="66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3" d="100"/>
          <a:sy n="73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E81993C-C95A-4601-8C44-61C79F3A6A77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36FB6B3-4430-4F30-9C13-07669B6882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0AFD1F-C9F3-4430-853F-BD97144DEDAC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EDD1F-FF93-4DAC-9701-548EEAE2C6F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6946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013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829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8146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1753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2488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8ABFF3-48C4-4BE8-845B-C154D7E703A1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B4B51-88EF-4F15-935E-02650991CAB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2860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DD7850-18F4-4731-84D2-B6C8CCF90C7B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B67BA-B5AB-4C00-9699-20D1EA8CBC5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018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282074-AA1F-4CD6-8CC1-30C7A6221965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D302C-70DC-4642-9E19-BC86E7CFB93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2826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B8A5D4-014E-4DA5-8A11-BDFD6A4A439D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911BB4-9D22-498A-B3E1-64C6AFF5733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4485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D07C23-141D-4F14-84B3-3431CBA2D85B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A81E4-CC22-44BC-9682-C21C66B2038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7778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455430-DA0B-4724-9C6E-C10B0387E53C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71C748-15CA-42D2-A6CC-60A37B04C42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071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4A135A-D4B6-49AB-A462-64AFFB8C1A28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139074-FBF3-4025-807D-68C29AC2B03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039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26D151-0801-4752-98CD-BE985BF1E442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58D114-4319-4CFA-9179-855FA0FA8F0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3716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9B0B-193E-4D46-BD81-6F88600FC32C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FCAADC-C78F-4064-90F0-12EEBF96122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325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A47CB8-5ED9-4B27-9423-3A5FFC2E5FC3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295677-88D9-44AD-ABE6-80BA5333D27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1098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104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227675"/>
            <a:ext cx="7272808" cy="5797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</a:t>
            </a:r>
            <a:r>
              <a:rPr lang="ru-RU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Правила </a:t>
            </a:r>
            <a:r>
              <a:rPr lang="ru-RU" sz="2400" b="1" dirty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родительского клуба </a:t>
            </a:r>
            <a:endParaRPr lang="en-US" sz="2400" b="1" dirty="0" smtClean="0">
              <a:solidFill>
                <a:schemeClr val="accent4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2400" b="1" dirty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</a:t>
            </a:r>
            <a:r>
              <a:rPr lang="ru-RU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Наш ребенок»</a:t>
            </a:r>
            <a:endParaRPr lang="ru-RU" sz="2400" b="1" dirty="0">
              <a:solidFill>
                <a:schemeClr val="accent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Здесь принимают активное участие искренние и надежные люди – заботливые мамы и папы.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Ради любви ребенка к семье учимся любить его и постоянно работать над собой.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Каждый независимо от возраста имеет свою точку зрения.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Главная оценка в жизни человека – это самооценка.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Учимся слушать и слышать друг друга в Клубе, дома, на улице.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Приумножаем любовь в мире: учим любить себя, малышей, ценить семью.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Дорожим сообществом: работая на себя, повышая его авторитет.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547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-315416"/>
            <a:ext cx="7272807" cy="216024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клуб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«Наш ребенок»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060848"/>
            <a:ext cx="6912768" cy="252028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</a:t>
            </a:r>
          </a:p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 начинается с семьи»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5157192"/>
            <a:ext cx="3923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b="1" dirty="0" smtClean="0">
                <a:latin typeface="Monotype Corsiva" panose="03010101010201010101" pitchFamily="66" charset="0"/>
              </a:rPr>
              <a:t>Педагог-психолог </a:t>
            </a:r>
            <a:r>
              <a:rPr lang="ru-RU" altLang="ru-RU" b="1" dirty="0">
                <a:latin typeface="Monotype Corsiva" panose="03010101010201010101" pitchFamily="66" charset="0"/>
              </a:rPr>
              <a:t>МАДОУ «Детский сад № 6 « Светлячок»</a:t>
            </a:r>
          </a:p>
          <a:p>
            <a:pPr algn="r" eaLnBrk="1" hangingPunct="1"/>
            <a:r>
              <a:rPr lang="ru-RU" altLang="ru-RU" b="1" dirty="0">
                <a:latin typeface="Monotype Corsiva" panose="03010101010201010101" pitchFamily="66" charset="0"/>
              </a:rPr>
              <a:t>Поповой И.В</a:t>
            </a:r>
            <a:r>
              <a:rPr lang="ru-RU" altLang="ru-RU" dirty="0">
                <a:latin typeface="Monotype Corsiva" panose="03010101010201010101" pitchFamily="66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73016"/>
            <a:ext cx="4824536" cy="316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11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8172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1-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деальных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родителей не бывает. Родители не боги, а живые люди со своими слабостями, настроениями, интересами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2-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К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акой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бы выдающийся психолог и педагог не работал с нами, положительные изменения наступят лишь тогда, когда мы начнем действовать, использовать теорию на практике. </a:t>
            </a:r>
          </a:p>
          <a:p>
            <a:pPr algn="ctr"/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574206"/>
            <a:ext cx="4248472" cy="2949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31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1" y="-96040"/>
            <a:ext cx="9144000" cy="6980836"/>
          </a:xfrm>
          <a:prstGeom prst="rect">
            <a:avLst/>
          </a:prstGeom>
        </p:spPr>
      </p:pic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165443" y="4221088"/>
            <a:ext cx="3398445" cy="14369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ЛЮБОВЬ</a:t>
            </a:r>
          </a:p>
        </p:txBody>
      </p:sp>
    </p:spTree>
    <p:extLst>
      <p:ext uri="{BB962C8B-B14F-4D97-AF65-F5344CB8AC3E}">
        <p14:creationId xmlns:p14="http://schemas.microsoft.com/office/powerpoint/2010/main" val="205914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764704"/>
            <a:ext cx="3932624" cy="1640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480"/>
              </a:spcAft>
            </a:pPr>
            <a: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5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b="1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Диктат»</a:t>
            </a:r>
            <a:endParaRPr lang="ru-RU" sz="5400" dirty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724093"/>
            <a:ext cx="5976664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776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6131690" cy="12241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СПАСИБО ЗА ВНИМАНИЕ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13" y="2060848"/>
            <a:ext cx="5832648" cy="41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48989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769</TotalTime>
  <Words>88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Calibri</vt:lpstr>
      <vt:lpstr>Monotype Corsiva</vt:lpstr>
      <vt:lpstr>Times New Roman</vt:lpstr>
      <vt:lpstr>Trebuchet MS</vt:lpstr>
      <vt:lpstr>Wingdings</vt:lpstr>
      <vt:lpstr>Wingdings 3</vt:lpstr>
      <vt:lpstr>Аспект</vt:lpstr>
      <vt:lpstr>Презентация PowerPoint</vt:lpstr>
      <vt:lpstr>Родительский клуб «Наш ребенок»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Кризис 3-х лет</dc:title>
  <dc:creator>Надежда</dc:creator>
  <cp:lastModifiedBy>user</cp:lastModifiedBy>
  <cp:revision>34</cp:revision>
  <dcterms:created xsi:type="dcterms:W3CDTF">2016-11-17T10:15:56Z</dcterms:created>
  <dcterms:modified xsi:type="dcterms:W3CDTF">2020-11-16T09:29:00Z</dcterms:modified>
</cp:coreProperties>
</file>