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4674A04-D6BD-4E70-805F-B926094D014A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8;&#1058;-&#1087;&#1077;&#1076;&#1072;&#1075;&#1086;&#1075;,%20&#1050;&#1080;&#1088;&#1080;&#1083;&#1080;&#1085;&#1072;%20&#1053;.&#1040;\&#1088;&#1086;&#1076;&#1080;&#1085;&#1072;.&#1084;&#1072;&#1090;&#1100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jpe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11.xml"/><Relationship Id="rId7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hyperlink" Target="http://www.smayli.ru/data/smiles/pticia-784.gif" TargetMode="External"/><Relationship Id="rId7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www.smayli.ru/data/smiles/pticia-784.gif" TargetMode="External"/><Relationship Id="rId7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www.smayli.ru/data/smiles/pticia-784.gif" TargetMode="External"/><Relationship Id="rId7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8;&#1058;-&#1087;&#1077;&#1076;&#1072;&#1075;&#1086;&#1075;,%20&#1050;&#1080;&#1088;&#1080;&#1083;&#1080;&#1085;&#1072;%20&#1053;.&#1040;\&#1047;&#1074;&#1091;&#1082;&#1080;-&#1089;&#1072;&#1083;&#1102;&#1090;&#1072;-__.mp3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6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7.jpeg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8;&#1058;-&#1087;&#1077;&#1076;&#1072;&#1075;&#1086;&#1075;,%20&#1050;&#1080;&#1088;&#1080;&#1083;&#1080;&#1085;&#1072;%20&#1053;.&#1040;\&#1082;&#1088;&#1072;&#1089;&#1085;&#1072;&#1103;-&#1087;&#1083;.&#1087;&#1083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8;&#1058;-&#1087;&#1077;&#1076;&#1072;&#1075;&#1086;&#1075;,%20&#1050;&#1080;&#1088;&#1080;&#1083;&#1080;&#1085;&#1072;%20&#1053;.&#1040;\&#1084;&#1077;&#1084;&#1086;&#1088;&#1080;&#1072;&#1083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0.jpe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8;&#1058;-&#1087;&#1077;&#1076;&#1072;&#1075;&#1086;&#1075;,%20&#1050;&#1080;&#1088;&#1080;&#1083;&#1080;&#1085;&#1072;%20&#1053;.&#1040;\&#1084;&#1086;&#1075;&#1080;&#1083;&#1072;-&#1085;&#1077;&#1080;&#1079;.&#1089;&#1086;&#1083;&#1076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2.gif"/><Relationship Id="rId4" Type="http://schemas.openxmlformats.org/officeDocument/2006/relationships/hyperlink" Target="&#1084;&#1086;&#1075;&#1080;&#1083;&#1072;%20&#1085;&#1077;&#1080;&#1079;.&#1089;&#1086;&#1083;&#1076;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14422"/>
            <a:ext cx="32861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642918"/>
            <a:ext cx="5721439" cy="5201424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rtlCol="0">
            <a:prstTxWarp prst="textStop">
              <a:avLst>
                <a:gd name="adj" fmla="val 23402"/>
              </a:avLst>
            </a:prstTxWarp>
            <a:spAutoFit/>
            <a:sp3d extrusionH="57150">
              <a:bevelT w="57150" h="38100" prst="hardEdge"/>
            </a:sp3d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857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своя</a:t>
            </a:r>
            <a:r>
              <a:rPr lang="ru-RU" sz="85700" b="1" i="1" dirty="0" smtClean="0">
                <a:solidFill>
                  <a:srgbClr val="FFC000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85700" b="1" i="1" dirty="0" smtClean="0">
                <a:solidFill>
                  <a:srgbClr val="FFC000"/>
                </a:solidFill>
                <a:latin typeface="Book Antiqua" pitchFamily="18" charset="0"/>
              </a:rPr>
              <a:t> </a:t>
            </a:r>
            <a:r>
              <a:rPr lang="ru-RU" sz="857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игра</a:t>
            </a:r>
            <a:r>
              <a:rPr lang="ru-RU" sz="23900" b="1" i="1" dirty="0" smtClean="0">
                <a:solidFill>
                  <a:srgbClr val="FFC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ook Antiqua" pitchFamily="18" charset="0"/>
              </a:rPr>
              <a:t> </a:t>
            </a:r>
            <a:endParaRPr lang="ru-RU" sz="23900" b="1" i="1" dirty="0">
              <a:solidFill>
                <a:srgbClr val="FFC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48" y="214290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Мемориалы и памятники 4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" name="i-main-pic" descr="Картинка 77 из 608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Новая папка\Родина-мать_зовет!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928670"/>
            <a:ext cx="4214842" cy="5620121"/>
          </a:xfrm>
          <a:prstGeom prst="rect">
            <a:avLst/>
          </a:prstGeom>
          <a:noFill/>
        </p:spPr>
      </p:pic>
      <p:pic>
        <p:nvPicPr>
          <p:cNvPr id="9" name="родина.м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000232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7950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Что лишнее? 1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3" action="ppaction://hlinksldjump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Рабочий стол\лишнее\s1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1214422"/>
            <a:ext cx="2000264" cy="1666887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лишнее\nor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1142984"/>
            <a:ext cx="2222472" cy="178595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лишнее\d5c978fb10118d73e804b7988695f55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3500438"/>
            <a:ext cx="1905000" cy="19050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лишнее\177-800x67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3556979"/>
            <a:ext cx="2286016" cy="19198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9815 C -0.01076 0.10857 -0.02309 0.11806 -0.03368 0.13079 C -0.03681 0.13449 -0.03993 0.1382 -0.04236 0.14283 C -0.04323 0.14445 -0.0441 0.1463 -0.04497 0.14792 C -0.04826 0.15278 -0.05521 0.16158 -0.05521 0.16158 C -0.05764 0.16968 -0.06059 0.17824 -0.06424 0.18542 C -0.06198 0.24398 -0.07066 0.24329 -0.04879 0.27246 C -0.04445 0.27847 -0.04184 0.2838 -0.03594 0.28611 C -0.02795 0.29699 -0.02135 0.30023 -0.01042 0.30324 C -0.00035 0.30996 0.00677 0.31297 0.01788 0.31505 C 0.04583 0.33009 0.06042 0.32153 0.07535 0.29653 C 0.07674 0.29051 0.07899 0.28542 0.08055 0.2794 C 0.08299 0.25695 0.08316 0.25834 0.08055 0.22477 C 0.08038 0.22107 0.07778 0.21806 0.07674 0.21435 C 0.07708 0.20556 0.07639 0.19607 0.07795 0.18727 C 0.0783 0.18519 0.08073 0.18519 0.08194 0.1838 C 0.08819 0.17547 0.08038 0.18148 0.08819 0.17523 C 0.09115 0.17292 0.09392 0.16991 0.09722 0.16829 C 0.10243 0.16597 0.10781 0.16574 0.11267 0.1632 C 0.11753 0.16065 0.12135 0.1581 0.12674 0.15648 C 0.12969 0.15278 0.13316 0.15023 0.13576 0.14607 C 0.1375 0.14306 0.13785 0.13912 0.13958 0.13588 C 0.1474 0.09722 0.14097 0.05417 0.13958 0.01459 C 0.14045 -0.00949 0.13524 -0.01736 0.1474 -0.02639 C 0.14948 -0.02801 0.15121 -0.03078 0.15347 -0.03171 C 0.15781 -0.03333 0.16215 -0.03287 0.16632 -0.03333 C 0.19305 -0.03241 0.21719 -0.03009 0.24323 -0.02824 C 0.26319 -0.02453 0.25017 -0.02639 0.28316 -0.02639 " pathEditMode="relative" ptsTypes="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6512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 Что лишнее? 2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Admin\Рабочий стол\лишнее\s1200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1142984"/>
            <a:ext cx="1976444" cy="169407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лишнее\1732b987a20e3e773f092320c3b13a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1071546"/>
            <a:ext cx="2143140" cy="1607355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лишнее\aacd94b7ad827e9cad00b9fef5b8e89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3429000"/>
            <a:ext cx="2357454" cy="178595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лишнее\0724d573120814ade7bb196fcd4bbc5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3429000"/>
            <a:ext cx="3862390" cy="18839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14 0.00093 C 0.07656 0.00417 0.08663 0.00093 0.09687 -0.00092 C 0.10416 -0.00231 0.11875 -0.00416 0.11875 -0.00416 C 0.13194 -0.00787 0.14392 -0.01528 0.15729 -0.01805 C 0.17048 -0.02361 0.18316 -0.03148 0.19687 -0.03495 C 0.21076 -0.04421 0.22396 -0.05162 0.23923 -0.05555 C 0.26649 -0.05231 0.2908 -0.03356 0.31753 -0.02639 C 0.34479 -0.01921 0.37361 -0.01898 0.40086 -0.01805 C 0.40764 -0.01551 0.41458 -0.01389 0.42135 -0.01111 C 0.42604 -0.00185 0.43368 0.00509 0.43802 0.01459 C 0.44045 0.01991 0.44444 0.03172 0.44444 0.03172 C 0.446 0.04028 0.4493 0.04607 0.45086 0.05394 C 0.45173 0.05857 0.4533 0.06736 0.4533 0.06736 C 0.45243 0.08172 0.45277 0.0963 0.45086 0.11019 C 0.45052 0.11227 0.44809 0.11227 0.44687 0.11366 C 0.44271 0.11829 0.43281 0.12384 0.43281 0.12384 C 0.42621 0.13102 0.41927 0.1375 0.41111 0.14097 C 0.4085 0.14329 0.4059 0.1456 0.4033 0.14792 C 0.40208 0.14908 0.39948 0.15139 0.39948 0.15139 C 0.39635 0.15764 0.39062 0.16158 0.38802 0.16829 C 0.38524 0.17547 0.38402 0.18102 0.38281 0.18889 C 0.38333 0.2 0.38316 0.21181 0.3842 0.22292 C 0.38455 0.22639 0.38923 0.23125 0.39062 0.23334 C 0.39722 0.24352 0.40642 0.25139 0.41111 0.26389 C 0.41059 0.27199 0.41111 0.28009 0.40972 0.28797 C 0.40885 0.29352 0.39375 0.3125 0.38923 0.31528 C 0.3842 0.32222 0.37951 0.32755 0.37257 0.33079 C 0.37135 0.33195 0.37014 0.33334 0.36875 0.33426 C 0.36632 0.33565 0.36111 0.33727 0.36111 0.33727 C 0.35347 0.34445 0.34618 0.34676 0.33802 0.35139 C 0.33628 0.35232 0.33437 0.35324 0.33281 0.35463 C 0.33107 0.35602 0.32968 0.35857 0.32777 0.35972 C 0.32413 0.36204 0.31996 0.3632 0.31614 0.36505 C 0.30729 0.36922 0.30538 0.38079 0.29826 0.38727 C 0.28802 0.41366 0.29896 0.44954 0.3085 0.47408 C 0.31024 0.48449 0.31458 0.4919 0.31753 0.50162 C 0.321 0.5257 0.31562 0.49699 0.32257 0.51528 C 0.32465 0.5206 0.32517 0.53009 0.32639 0.53588 C 0.32725 0.54005 0.33107 0.55093 0.33159 0.55301 C 0.33489 0.5757 0.33646 0.61459 0.32517 0.63681 C 0.32343 0.64375 0.32205 0.6507 0.31875 0.65695 C 0.31614 0.66829 0.31493 0.67755 0.3085 0.68611 C 0.30573 0.70116 0.30972 0.68611 0.3033 0.69653 C 0.29236 0.71435 0.31059 0.69236 0.29687 0.71019 C 0.2901 0.71922 0.28177 0.72685 0.27257 0.73079 C 0.23646 0.76505 0.12396 0.74097 0.12135 0.74097 " pathEditMode="relative" ptsTypes="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6512" y="14285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Что лишнее? 3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Рабочий стол\лишнее\july11-21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500042"/>
            <a:ext cx="1821654" cy="2428872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лишнее\dacd569846a1152f6efa76aac6cef05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785794"/>
            <a:ext cx="1885129" cy="3509003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лишнее\s1200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4286256"/>
            <a:ext cx="2143140" cy="2143140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лишнее\ipp_3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3286124"/>
            <a:ext cx="1876472" cy="28574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10532 C 0.00399 0.11018 0.0007 0.11412 -0.00017 0.11898 C -0.00156 0.12685 -0.00104 0.13495 -0.00156 0.14282 C -0.00104 0.15162 -0.00243 0.18148 0.00747 0.18564 C 0.01007 0.2081 0.0283 0.23125 0.04202 0.24375 C 0.04445 0.25277 0.05295 0.25902 0.05868 0.26435 C 0.06042 0.26597 0.06389 0.26944 0.06389 0.26944 C 0.06649 0.27615 0.06997 0.28032 0.07292 0.28657 C 0.07118 0.28703 0.06771 0.28588 0.06771 0.28819 C 0.06771 0.29074 0.07136 0.29027 0.07292 0.29166 C 0.08073 0.29907 0.08802 0.31157 0.09722 0.3155 C 0.10104 0.3206 0.10365 0.32361 0.10868 0.32569 C 0.11962 0.33541 0.13038 0.34513 0.1434 0.34791 C 0.14757 0.35694 0.15278 0.36111 0.16007 0.36342 C 0.16979 0.37013 0.1875 0.37546 0.19844 0.37708 C 0.21615 0.38888 0.25538 0.38611 0.27014 0.38726 C 0.27761 0.38842 0.28472 0.38958 0.29202 0.39074 C 0.29462 0.3912 0.29827 0.38935 0.29983 0.39236 C 0.30278 0.39814 0.28959 0.40787 0.28959 0.40787 C 0.27622 0.43402 0.30625 0.43819 0.31771 0.44027 C 0.33143 0.45277 0.34636 0.45324 0.3625 0.45578 C 0.37361 0.45509 0.38472 0.45532 0.39584 0.45393 C 0.40504 0.45277 0.41962 0.43935 0.42917 0.43518 C 0.43785 0.42777 0.44497 0.42361 0.45486 0.42152 C 0.46424 0.42199 0.47379 0.42106 0.48299 0.42314 C 0.48351 0.42314 0.4882 0.43541 0.4908 0.43865 C 0.4934 0.45254 0.49028 0.43865 0.49462 0.45069 C 0.49861 0.46157 0.5007 0.475 0.50365 0.48657 C 0.50521 0.49375 0.50816 0.50879 0.51111 0.51388 C 0.51545 0.52106 0.52327 0.52291 0.52795 0.52916 C 0.53472 0.53842 0.52813 0.53472 0.53542 0.53773 C 0.54236 0.55115 0.53281 0.53333 0.5434 0.54791 C 0.54653 0.55254 0.54948 0.55949 0.55226 0.56504 C 0.55747 0.59236 0.55469 0.60902 0.54063 0.62847 C 0.53872 0.6368 0.53594 0.64444 0.53316 0.65231 C 0.53004 0.67199 0.52691 0.69606 0.53438 0.71388 C 0.54358 0.73588 0.55834 0.76088 0.57674 0.76851 C 0.58334 0.77569 0.58837 0.77615 0.59584 0.78055 C 0.62014 0.7949 0.59705 0.78449 0.62153 0.79421 C 0.63143 0.80393 0.64045 0.80486 0.65226 0.80787 C 0.66754 0.82106 0.72274 0.81134 0.72292 0.81134 C 0.72882 0.80856 0.73524 0.80671 0.7408 0.80277 C 0.74566 0.7993 0.74965 0.7949 0.75486 0.79236 C 0.75851 0.78518 0.76285 0.77916 0.76649 0.77199 C 0.76858 0.74166 0.77257 0.71111 0.76511 0.68125 C 0.76372 0.67592 0.7507 0.65486 0.74722 0.64722 C 0.74757 0.6324 0.74722 0.61759 0.74844 0.60277 C 0.74913 0.5949 0.77379 0.58356 0.77674 0.58217 C 0.79844 0.57175 0.82274 0.57685 0.84584 0.57546 C 0.85226 0.57384 0.85643 0.57106 0.8625 0.56851 C 0.87101 0.56111 0.87691 0.55277 0.88056 0.53958 C 0.88281 0.5199 0.88403 0.49675 0.87535 0.47963 C 0.87327 0.4706 0.86893 0.4655 0.8625 0.4625 C 0.86163 0.46157 0.85538 0.45509 0.85365 0.45393 C 0.85243 0.45324 0.84983 0.45231 0.84983 0.45231 " pathEditMode="relative" ptsTypes="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5074" y="14285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Что лишнее? 4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Admin\Рабочий стол\лишнее\6b399a04e8b872ab76ac692ea0a6d021--english-country-manor-sporting-clay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642918"/>
            <a:ext cx="1930757" cy="2571768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лишнее\36946_origina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571480"/>
            <a:ext cx="3500462" cy="233480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лишнее\pilo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714752"/>
            <a:ext cx="3286148" cy="2389180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лишнее\regnum_picture_1449096301273629_norma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3643314"/>
            <a:ext cx="3571900" cy="30150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9838 C -0.0033 0.11343 -0.01094 0.12408 -0.01823 0.13588 C -0.02083 0.14028 -0.02344 0.14491 -0.02587 0.14954 C -0.02795 0.15347 -0.03229 0.16158 -0.03229 0.16158 C -0.03368 0.16736 -0.03489 0.17176 -0.0375 0.17685 C -0.03646 0.19167 -0.03854 0.20787 -0.03351 0.2213 C -0.02639 0.24028 -0.01267 0.25255 -0.00017 0.26412 C 0.00903 0.27269 0.01806 0.28287 0.02795 0.28982 C 0.03507 0.30371 0.03177 0.31783 0.02292 0.32732 C 0.02101 0.33426 0.01389 0.34607 0.01389 0.34607 C 0.01476 0.36227 0.01181 0.3706 0.02292 0.37523 C 0.03334 0.38658 0.03959 0.38565 0.05365 0.38727 C 0.07205 0.39329 0.09167 0.38959 0.11007 0.3838 C 0.11979 0.375 0.1349 0.37477 0.14584 0.37361 C 0.16893 0.36297 0.1757 0.37778 0.1908 0.39236 C 0.19827 0.39954 0.2066 0.40301 0.21493 0.40764 C 0.22327 0.40718 0.2316 0.40787 0.23959 0.40602 C 0.2434 0.40509 0.24618 0.40047 0.24983 0.39908 C 0.25903 0.38681 0.27518 0.38102 0.28698 0.37361 C 0.32969 0.37477 0.33472 0.37037 0.3625 0.3838 C 0.37327 0.38264 0.38386 0.38195 0.39462 0.38033 C 0.4007 0.3794 0.40469 0.36922 0.41007 0.36829 C 0.41337 0.36783 0.41684 0.36713 0.42031 0.36667 C 0.43125 0.36783 0.44271 0.36759 0.45365 0.37014 C 0.45504 0.3706 0.45486 0.37408 0.45625 0.37523 C 0.45816 0.37709 0.46059 0.37732 0.4625 0.37871 C 0.46858 0.38334 0.47274 0.39097 0.47917 0.39584 C 0.49445 0.4081 0.50799 0.41181 0.52535 0.41806 C 0.53733 0.41736 0.54931 0.41713 0.56111 0.41621 C 0.56893 0.41551 0.575 0.40903 0.58177 0.40602 C 0.58872 0.40278 0.5974 0.4007 0.60469 0.39908 C 0.6191 0.39283 0.63212 0.39074 0.64722 0.38889 C 0.66979 0.38172 0.64566 0.38889 0.70486 0.38542 C 0.71059 0.38519 0.71719 0.38148 0.72292 0.38033 C 0.72639 0.37801 0.72969 0.37593 0.73316 0.37361 C 0.73455 0.37269 0.73455 0.36991 0.73559 0.36829 C 0.73906 0.3625 0.73889 0.36343 0.7434 0.36158 C 0.7474 0.35625 0.75156 0.35209 0.75625 0.34792 C 0.76198 0.3375 0.76875 0.33148 0.77795 0.32917 C 0.78837 0.3206 0.80295 0.3206 0.81511 0.31875 C 0.81684 0.31759 0.81858 0.31621 0.82031 0.31528 C 0.82361 0.31343 0.83056 0.31019 0.83056 0.31019 C 0.83229 0.30787 0.83351 0.30509 0.83559 0.30347 C 0.83715 0.30232 0.83924 0.30301 0.8408 0.30162 C 0.84202 0.30047 0.84236 0.29792 0.8434 0.29653 C 0.84601 0.29306 0.84774 0.29283 0.85104 0.29144 C 0.85538 0.2838 0.85764 0.27801 0.86007 0.26922 C 0.8592 0.25486 0.85868 0.24074 0.85747 0.22639 C 0.85625 0.21158 0.83889 0.21621 0.83316 0.20764 " pathEditMode="relative" ptsTypes="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028" y="0"/>
            <a:ext cx="9222028" cy="6858000"/>
          </a:xfrm>
          <a:prstGeom prst="rect">
            <a:avLst/>
          </a:prstGeom>
        </p:spPr>
      </p:pic>
      <p:pic>
        <p:nvPicPr>
          <p:cNvPr id="6" name="Звуки-салюта-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500702"/>
            <a:ext cx="107157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0"/>
          <a:ext cx="9144000" cy="7259513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786170"/>
                <a:gridCol w="1357316"/>
                <a:gridCol w="1428755"/>
                <a:gridCol w="1357317"/>
                <a:gridCol w="1214442"/>
              </a:tblGrid>
              <a:tr h="2571744">
                <a:tc>
                  <a:txBody>
                    <a:bodyPr/>
                    <a:lstStyle/>
                    <a:p>
                      <a:pPr algn="l"/>
                      <a:endParaRPr lang="ru-RU" sz="1800" i="1" dirty="0" smtClean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 algn="ctr"/>
                      <a:endParaRPr lang="ru-RU" sz="3200" b="1" i="1" dirty="0" smtClean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Загадки</a:t>
                      </a:r>
                      <a:endParaRPr lang="ru-RU" sz="3200" b="1" i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2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517539">
                <a:tc>
                  <a:txBody>
                    <a:bodyPr/>
                    <a:lstStyle/>
                    <a:p>
                      <a:pPr algn="ctr"/>
                      <a:endParaRPr lang="ru-RU" sz="32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Мемориалы</a:t>
                      </a:r>
                      <a:r>
                        <a:rPr lang="ru-RU" sz="3200" b="1" i="1" baseline="0" dirty="0" smtClean="0">
                          <a:solidFill>
                            <a:srgbClr val="C00000"/>
                          </a:solidFill>
                        </a:rPr>
                        <a:t> и памятники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2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170230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Что лишнее?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0" action="ppaction://hlinksldjump"/>
                        </a:rPr>
                        <a:t>9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2" action="ppaction://hlinksldjump"/>
                        </a:rPr>
                        <a:t>11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32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13" action="ppaction://hlinksldjump"/>
                        </a:rPr>
                        <a:t>12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5-конечная звезда 3">
            <a:hlinkClick r:id="rId14" action="ppaction://hlinksldjump"/>
          </p:cNvPr>
          <p:cNvSpPr/>
          <p:nvPr/>
        </p:nvSpPr>
        <p:spPr>
          <a:xfrm>
            <a:off x="8715404" y="6429396"/>
            <a:ext cx="428596" cy="428604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1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000108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Снова в бой машина мчится,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Режут землю гусеницы,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Та машина в поле чистом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Управляется ………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конкурс\загадки\тан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857628"/>
            <a:ext cx="1612900" cy="2781300"/>
          </a:xfrm>
          <a:prstGeom prst="rect">
            <a:avLst/>
          </a:prstGeom>
          <a:noFill/>
        </p:spPr>
      </p:pic>
      <p:pic>
        <p:nvPicPr>
          <p:cNvPr id="7" name="Picture 2" descr="G:\Новая папка\салю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579318"/>
            <a:ext cx="3500462" cy="3135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557242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2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071546"/>
            <a:ext cx="7715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Можешь ты солдатом стать</a:t>
            </a:r>
          </a:p>
          <a:p>
            <a:r>
              <a:rPr lang="ru-RU" sz="4000" b="1" i="1" dirty="0" err="1" smtClean="0">
                <a:solidFill>
                  <a:schemeClr val="accent1"/>
                </a:solidFill>
                <a:latin typeface="Cambria" pitchFamily="18" charset="0"/>
              </a:rPr>
              <a:t>Плавать,ездить</a:t>
            </a:r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 и летать,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А в строю ходить охота –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Ждёт тебя, солдат, ………..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конкурс\загадки\солда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857628"/>
            <a:ext cx="1701800" cy="2781300"/>
          </a:xfrm>
          <a:prstGeom prst="rect">
            <a:avLst/>
          </a:prstGeom>
          <a:noFill/>
        </p:spPr>
      </p:pic>
      <p:pic>
        <p:nvPicPr>
          <p:cNvPr id="7" name="Picture 2" descr="G:\Новая папка\салю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579318"/>
            <a:ext cx="3500462" cy="3135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3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000108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Полосатая рубашка,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Вьются ленты за фуражкой.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Он готов с волною спорит,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Ведь его стихия- море.</a:t>
            </a: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F:\конкурс\загадки\морячо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86190"/>
            <a:ext cx="1714500" cy="2743200"/>
          </a:xfrm>
          <a:prstGeom prst="rect">
            <a:avLst/>
          </a:prstGeom>
          <a:noFill/>
        </p:spPr>
      </p:pic>
      <p:pic>
        <p:nvPicPr>
          <p:cNvPr id="4098" name="Picture 2" descr="G:\Новая папка\салю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579318"/>
            <a:ext cx="3500462" cy="3135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286776" y="6072206"/>
            <a:ext cx="642942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72330" y="14285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загадки 4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857232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Самолёт парит, как птица,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Там- воздушная граница.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 посту и днём , и ночью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Наш солдат- военный …….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F:\конкурс\загадки\пило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786190"/>
            <a:ext cx="1714500" cy="2743200"/>
          </a:xfrm>
          <a:prstGeom prst="rect">
            <a:avLst/>
          </a:prstGeom>
          <a:noFill/>
        </p:spPr>
      </p:pic>
      <p:pic>
        <p:nvPicPr>
          <p:cNvPr id="9" name="Picture 2" descr="G:\Новая папка\салю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579318"/>
            <a:ext cx="3500462" cy="3135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3" action="ppaction://hlinksldjump"/>
          </p:cNvPr>
          <p:cNvSpPr/>
          <p:nvPr/>
        </p:nvSpPr>
        <p:spPr>
          <a:xfrm>
            <a:off x="8286776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142852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Мемориалы и памятники 1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Новая папка\красная площад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285860"/>
            <a:ext cx="6873716" cy="4570544"/>
          </a:xfrm>
          <a:prstGeom prst="rect">
            <a:avLst/>
          </a:prstGeom>
          <a:noFill/>
        </p:spPr>
      </p:pic>
      <p:pic>
        <p:nvPicPr>
          <p:cNvPr id="11" name="красная-пл.п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857356" y="233338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 advTm="2404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3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48" y="214290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Мемориалы и памятники 2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G:\Новая папка\мемориал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928670"/>
            <a:ext cx="6000792" cy="5592574"/>
          </a:xfrm>
          <a:prstGeom prst="rect">
            <a:avLst/>
          </a:prstGeom>
          <a:noFill/>
        </p:spPr>
      </p:pic>
      <p:pic>
        <p:nvPicPr>
          <p:cNvPr id="10" name="мемориа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785918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5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214290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</a:rPr>
              <a:t>Мемориалы и памятники 3</a:t>
            </a:r>
            <a:endParaRPr lang="ru-RU" sz="2400" b="1" i="1" dirty="0">
              <a:solidFill>
                <a:srgbClr val="FFC000"/>
              </a:solidFill>
            </a:endParaRPr>
          </a:p>
        </p:txBody>
      </p:sp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4" action="ppaction://hlinkfile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442" y="1071546"/>
            <a:ext cx="6628174" cy="514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могила-неиз.сол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857356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26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Words>141</Words>
  <Application>Microsoft Office PowerPoint</Application>
  <PresentationFormat>Экран (4:3)</PresentationFormat>
  <Paragraphs>73</Paragraphs>
  <Slides>15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92</cp:revision>
  <dcterms:created xsi:type="dcterms:W3CDTF">2012-01-21T11:47:29Z</dcterms:created>
  <dcterms:modified xsi:type="dcterms:W3CDTF">2020-05-20T16:14:35Z</dcterms:modified>
</cp:coreProperties>
</file>