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0" r:id="rId3"/>
    <p:sldId id="256" r:id="rId4"/>
    <p:sldId id="257" r:id="rId5"/>
    <p:sldId id="258" r:id="rId6"/>
    <p:sldId id="259" r:id="rId7"/>
    <p:sldId id="261" r:id="rId8"/>
    <p:sldId id="262" r:id="rId9"/>
    <p:sldId id="264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88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79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1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62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03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70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395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615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1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08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38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08DFD-B5EE-4E5E-A32F-308C56F1B374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D2535-3A8E-41A1-8362-CF0609231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7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chemeClr val="accent1">
                <a:lumMod val="60000"/>
                <a:lumOff val="40000"/>
              </a:schemeClr>
            </a:gs>
            <a:gs pos="63000">
              <a:schemeClr val="accent6">
                <a:lumMod val="60000"/>
                <a:lumOff val="40000"/>
              </a:schemeClr>
            </a:gs>
            <a:gs pos="12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Топ 14 полезной зелени на грядке - GreenMark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513" y="3327714"/>
            <a:ext cx="6332911" cy="3257506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65424" y="650058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sz="2800" b="1" cap="all" dirty="0">
                <a:solidFill>
                  <a:srgbClr val="008000"/>
                </a:solidFill>
                <a:latin typeface="Monotype Corsiva" panose="03010101010201010101" pitchFamily="66" charset="0"/>
              </a:rPr>
              <a:t>В ОГОРОДЕ МНОГО ГРЯД,</a:t>
            </a:r>
            <a:r>
              <a:rPr lang="ru-RU" sz="2800" b="1" cap="all" dirty="0">
                <a:solidFill>
                  <a:srgbClr val="212121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cap="all" dirty="0">
                <a:solidFill>
                  <a:srgbClr val="212121"/>
                </a:solidFill>
                <a:latin typeface="Monotype Corsiva" panose="03010101010201010101" pitchFamily="66" charset="0"/>
              </a:rPr>
            </a:br>
            <a:r>
              <a:rPr lang="ru-RU" sz="2800" b="1" cap="all" dirty="0">
                <a:solidFill>
                  <a:srgbClr val="008000"/>
                </a:solidFill>
                <a:latin typeface="Monotype Corsiva" panose="03010101010201010101" pitchFamily="66" charset="0"/>
              </a:rPr>
              <a:t>ЕСТЬ петрушка, И САЛАТ.</a:t>
            </a:r>
            <a:r>
              <a:rPr lang="ru-RU" sz="2800" b="1" cap="all" dirty="0">
                <a:solidFill>
                  <a:srgbClr val="212121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cap="all" dirty="0">
                <a:solidFill>
                  <a:srgbClr val="212121"/>
                </a:solidFill>
                <a:latin typeface="Monotype Corsiva" panose="03010101010201010101" pitchFamily="66" charset="0"/>
              </a:rPr>
            </a:br>
            <a:r>
              <a:rPr lang="ru-RU" sz="2800" b="1" cap="all" dirty="0">
                <a:solidFill>
                  <a:srgbClr val="008000"/>
                </a:solidFill>
                <a:latin typeface="Monotype Corsiva" panose="03010101010201010101" pitchFamily="66" charset="0"/>
              </a:rPr>
              <a:t>ТУТ чеснок есть И лучок,</a:t>
            </a:r>
          </a:p>
          <a:p>
            <a:pPr algn="ctr" fontAlgn="base"/>
            <a:r>
              <a:rPr lang="ru-RU" sz="2800" b="1" cap="all" dirty="0">
                <a:solidFill>
                  <a:srgbClr val="008000"/>
                </a:solidFill>
                <a:latin typeface="Monotype Corsiva" panose="03010101010201010101" pitchFamily="66" charset="0"/>
              </a:rPr>
              <a:t>Срежь   укропа ,ты, пучок.</a:t>
            </a:r>
            <a:r>
              <a:rPr lang="ru-RU" sz="2800" b="1" cap="all" dirty="0">
                <a:solidFill>
                  <a:srgbClr val="212121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cap="all" dirty="0">
                <a:solidFill>
                  <a:srgbClr val="212121"/>
                </a:solidFill>
                <a:latin typeface="Monotype Corsiva" panose="03010101010201010101" pitchFamily="66" charset="0"/>
              </a:rPr>
            </a:br>
            <a:r>
              <a:rPr lang="ru-RU" sz="2800" b="1" cap="all" dirty="0">
                <a:solidFill>
                  <a:srgbClr val="008000"/>
                </a:solidFill>
                <a:latin typeface="Monotype Corsiva" panose="03010101010201010101" pitchFamily="66" charset="0"/>
              </a:rPr>
              <a:t>НАШ ЗЕЛЕНЫЙ ОГОРОД</a:t>
            </a:r>
            <a:r>
              <a:rPr lang="ru-RU" sz="2800" b="1" cap="all" dirty="0">
                <a:solidFill>
                  <a:srgbClr val="212121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cap="all" dirty="0">
                <a:solidFill>
                  <a:srgbClr val="212121"/>
                </a:solidFill>
                <a:latin typeface="Monotype Corsiva" panose="03010101010201010101" pitchFamily="66" charset="0"/>
              </a:rPr>
            </a:br>
            <a:r>
              <a:rPr lang="ru-RU" sz="2800" b="1" cap="all" dirty="0">
                <a:solidFill>
                  <a:srgbClr val="008000"/>
                </a:solidFill>
                <a:latin typeface="Monotype Corsiva" panose="03010101010201010101" pitchFamily="66" charset="0"/>
              </a:rPr>
              <a:t>всех ПРОКОРМИТ ЦЕЛЫЙ ГОД.</a:t>
            </a:r>
            <a:endParaRPr lang="ru-RU" sz="2800" b="1" cap="all" dirty="0">
              <a:solidFill>
                <a:srgbClr val="21212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341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4000">
              <a:schemeClr val="accent1">
                <a:lumMod val="60000"/>
                <a:lumOff val="40000"/>
              </a:schemeClr>
            </a:gs>
            <a:gs pos="55000">
              <a:schemeClr val="accent6">
                <a:lumMod val="60000"/>
                <a:lumOff val="40000"/>
              </a:schemeClr>
            </a:gs>
            <a:gs pos="12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3924" y="777613"/>
            <a:ext cx="4463142" cy="3180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для защиты вместо рук -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Зубастая головка.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Микробы вредные вокруг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истребляю  ловко.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со мною незнаком?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Называюсь… (Чесноком)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750"/>
              </a:spcBef>
              <a:spcAft>
                <a:spcPts val="450"/>
              </a:spcAft>
            </a:pPr>
            <a:r>
              <a:rPr lang="ru-RU" sz="1050" dirty="0" smtClean="0">
                <a:solidFill>
                  <a:srgbClr val="333333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750"/>
              </a:spcBef>
              <a:spcAft>
                <a:spcPts val="450"/>
              </a:spcAft>
            </a:pPr>
            <a:r>
              <a:rPr lang="ru-RU" sz="1050" dirty="0" smtClean="0">
                <a:solidFill>
                  <a:srgbClr val="333333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45234" y="503292"/>
            <a:ext cx="4293325" cy="4042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Луку я родной братишка.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  не нравлюсь ребятишкам!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Только, как же я полезен -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Тот не знает и болезней,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со мной, ребята, дружит,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Ешь меня и врач не нужен!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Хоть не очень то и вкусный -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Организму, все же, нужный!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такой я паренек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зовут меня... ( Чеснок. )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43454" y="4827912"/>
            <a:ext cx="4151809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лука брат, он тоже злой,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он полезный нам сырой.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его дольках ценный сок...</a:t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зовут его? ...(Чеснок).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Агротехника луковых растений | Огород (овощи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924" y="3667654"/>
            <a:ext cx="4241437" cy="283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362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провергнута любовь космонавтов к укропу | Журнал Популярная Механи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000"/>
            <a:ext cx="12824998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538693" y="373486"/>
            <a:ext cx="4065431" cy="4031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зеленый, и душистый.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И, как елочка, пушистый.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— укроп, делюсь секретом: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Нужен я зимой и летом.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15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rgbClr val="92D050"/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6">
                <a:lumMod val="5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0842" y="425003"/>
            <a:ext cx="8431763" cy="62655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99337" y="2556766"/>
            <a:ext cx="3855076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Выросла травка —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пище приправка;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Ее пожитки —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Душистые нитки.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(Укроп)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28811" y="1725769"/>
            <a:ext cx="5267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ЗАГАДКИ: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519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rgbClr val="92D050"/>
            </a:gs>
            <a:gs pos="51000">
              <a:schemeClr val="accent1">
                <a:lumMod val="45000"/>
                <a:lumOff val="55000"/>
              </a:schemeClr>
            </a:gs>
            <a:gs pos="68000">
              <a:schemeClr val="accent6">
                <a:lumMod val="5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383" y="470261"/>
            <a:ext cx="6897190" cy="283154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Кустик с запахом приятным, 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Душистым, пряным, ароматным. 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форму зонтика имеет, 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 нем семена созреют. 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(Укроп)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47185" y="3775166"/>
            <a:ext cx="5117106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и вкусный, и душистый,</a:t>
            </a:r>
          </a:p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зелёный, шелковистый.</a:t>
            </a:r>
          </a:p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 собрали? Оп!</a:t>
            </a:r>
          </a:p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забудьте про … (Укроп)</a:t>
            </a:r>
          </a:p>
          <a:p>
            <a:endParaRPr lang="ru-RU" sz="3200" dirty="0"/>
          </a:p>
        </p:txBody>
      </p:sp>
      <p:pic>
        <p:nvPicPr>
          <p:cNvPr id="2050" name="Picture 2" descr="Самая страшная русская трава – укроп: почему иностранцы ее ненавидят |  Соло-путешествия | Яндекс Дзе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960" y="470261"/>
            <a:ext cx="3814355" cy="254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226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етрушка: посадка и уход, виды петрушки, фото. Полив и сбор урожая петрушк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916" y="3200400"/>
            <a:ext cx="5681935" cy="318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76451" y="1173843"/>
            <a:ext cx="5777411" cy="184665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Закудрявилась петрушка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Хвалит свой листок резной,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сорву его с макушки -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 вырастет другой.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855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етрушка — Викицитат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151" y="571548"/>
            <a:ext cx="4613943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921047" y="353117"/>
            <a:ext cx="3574869" cy="3605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Уважается в народе -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Пряный вкус еде даёт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Своим запахом влечёт?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Листья пышные, резные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Витамины в них живые.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Ей с Укропом – старшим братом,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Украшаются салаты.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Кстати, это не Лаврушка…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зовут её?.. (Петрушка)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6240" y="4027548"/>
            <a:ext cx="3783875" cy="296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Меня зовут, как клоуна,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я не избалованна.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стебельке пушистый хвостик.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Пригласите меня в гости.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сочная и длинная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Зелень витаминная. (Петрушка)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4856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1000">
              <a:schemeClr val="accent6">
                <a:lumMod val="60000"/>
                <a:lumOff val="40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Лук батун. Выращивание, уход и хороший доход | Проф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449" y="319268"/>
            <a:ext cx="7172687" cy="471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67747" y="4101738"/>
            <a:ext cx="46242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Букву «Л» тут зреет Лук,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для здоровья лучший друг.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Хоть Лук порой до слёз доводит,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со стола у нас не сходит.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салат порежем мы лучок,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Иди, сорви скорей пучок.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102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chemeClr val="accent1">
                <a:lumMod val="60000"/>
                <a:lumOff val="40000"/>
              </a:schemeClr>
            </a:gs>
            <a:gs pos="72000">
              <a:schemeClr val="accent6">
                <a:lumMod val="60000"/>
                <a:lumOff val="40000"/>
              </a:schemeClr>
            </a:gs>
            <a:gs pos="46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5875" y="533779"/>
            <a:ext cx="5037909" cy="599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Никого не огорчает,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всех плакать заставляет.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(Лук)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Сарафан не сарафан,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платьице не платьице,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как станешь раздевать,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досыта наплачешься.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(Лук)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Заставит плакать всех вокруг,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Хоть он и не драчун, а …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(Лук)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десять одежек плотно одет,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 приходит к нам на обед.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лишь за стол ты его позовешь,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 не заметишь, как слезы прольешь.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(Лук)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Чем полить лук от червей | Моя успешная дача | Яндекс Дзе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57" y="1678294"/>
            <a:ext cx="5935253" cy="370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443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ро чеснок – в кулинарии и быт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713" y="2664021"/>
            <a:ext cx="5043441" cy="335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44937" y="1295124"/>
            <a:ext cx="42062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Ешьте, милые, чеснок,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Заготавливайте впрок,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 всегда он в доме был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здоровье нам дарил.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 лечил нас и бодрил,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Придавая больше сил.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от хворей всех берег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 надежный друг чеснок.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7277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208</Words>
  <Application>Microsoft Office PowerPoint</Application>
  <PresentationFormat>Широкоэкранный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Monotype Corsiva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9</cp:revision>
  <dcterms:created xsi:type="dcterms:W3CDTF">2020-11-16T15:43:48Z</dcterms:created>
  <dcterms:modified xsi:type="dcterms:W3CDTF">2020-11-16T17:49:51Z</dcterms:modified>
</cp:coreProperties>
</file>