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EAADB-E59F-418A-9991-955788CBEF3A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B2AE2-AF31-40A2-8F77-EE580E7CA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EAADB-E59F-418A-9991-955788CBEF3A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B2AE2-AF31-40A2-8F77-EE580E7CA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EAADB-E59F-418A-9991-955788CBEF3A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B2AE2-AF31-40A2-8F77-EE580E7CA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EAADB-E59F-418A-9991-955788CBEF3A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B2AE2-AF31-40A2-8F77-EE580E7CA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EAADB-E59F-418A-9991-955788CBEF3A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B2AE2-AF31-40A2-8F77-EE580E7CA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EAADB-E59F-418A-9991-955788CBEF3A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B2AE2-AF31-40A2-8F77-EE580E7CA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EAADB-E59F-418A-9991-955788CBEF3A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B2AE2-AF31-40A2-8F77-EE580E7CA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EAADB-E59F-418A-9991-955788CBEF3A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B2AE2-AF31-40A2-8F77-EE580E7CA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EAADB-E59F-418A-9991-955788CBEF3A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B2AE2-AF31-40A2-8F77-EE580E7CA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EAADB-E59F-418A-9991-955788CBEF3A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B2AE2-AF31-40A2-8F77-EE580E7CA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EAADB-E59F-418A-9991-955788CBEF3A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B2AE2-AF31-40A2-8F77-EE580E7CA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EAADB-E59F-418A-9991-955788CBEF3A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B2AE2-AF31-40A2-8F77-EE580E7CA35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7"/>
            <a:ext cx="7700962" cy="1285884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chemeClr val="tx2">
                    <a:lumMod val="75000"/>
                  </a:schemeClr>
                </a:solidFill>
              </a:rPr>
              <a:t>Проектирование.</a:t>
            </a:r>
            <a:endParaRPr lang="ru-RU" sz="7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J:\Documents and Settings\user\Рабочий стол\Drink-Alkaline-Wa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845140"/>
            <a:ext cx="6500828" cy="5012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Что такое вода?</a:t>
            </a:r>
          </a:p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Какое значение имеет вода для природы?</a:t>
            </a:r>
          </a:p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Какой бывает вода?</a:t>
            </a:r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4" name="Picture 2" descr="J:\Documents and Settings\user\Рабочий стол\ed3a703_3201x2bc1wTranspar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14290"/>
            <a:ext cx="3353572" cy="2238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tx2">
                    <a:lumMod val="75000"/>
                  </a:schemeClr>
                </a:solidFill>
              </a:rPr>
              <a:t>Свойства воды</a:t>
            </a:r>
            <a:r>
              <a:rPr lang="ru-RU" sz="5400" b="1" i="1" dirty="0" smtClean="0"/>
              <a:t>:</a:t>
            </a:r>
            <a:endParaRPr lang="ru-RU" sz="5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4000" b="1" smtClean="0">
                <a:solidFill>
                  <a:schemeClr val="accent2">
                    <a:lumMod val="75000"/>
                  </a:schemeClr>
                </a:solidFill>
              </a:rPr>
              <a:t>Посмотрите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на просвет.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Понюхайте воду.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Какого цвета вода?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Попробуйте на вкус.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Перелейте из одного сосуда в другой.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115328" cy="1142984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Что произойдёт, если: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86808" cy="5214974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Бросить в воду сахар?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Бросить в воду соль?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Влить в воду молоко?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Влить в воду сок?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Бросить в воду марганцовку?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Влить в воду масло?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Бросить в воду мел?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J:\Documents and Settings\user\Рабочий стол\Новая папка (2)\flasks-820x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0291" y="1142984"/>
            <a:ext cx="3053709" cy="1862018"/>
          </a:xfrm>
          <a:prstGeom prst="rect">
            <a:avLst/>
          </a:prstGeom>
          <a:noFill/>
        </p:spPr>
      </p:pic>
      <p:pic>
        <p:nvPicPr>
          <p:cNvPr id="1028" name="Picture 4" descr="J:\Documents and Settings\user\Рабочий стол\Новая папка (2)\11.11.2012_20.23.24_3200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7521" y="4881594"/>
            <a:ext cx="2906479" cy="1976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82</Words>
  <Application>Microsoft Office PowerPoint</Application>
  <PresentationFormat>Экран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Проектирование.</vt:lpstr>
      <vt:lpstr>Слайд 2</vt:lpstr>
      <vt:lpstr>Свойства воды:</vt:lpstr>
      <vt:lpstr>Что произойдёт, если: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Проектирование.</dc:title>
  <dc:creator>юлия</dc:creator>
  <cp:lastModifiedBy>юлия</cp:lastModifiedBy>
  <cp:revision>2</cp:revision>
  <dcterms:created xsi:type="dcterms:W3CDTF">2015-09-24T08:20:08Z</dcterms:created>
  <dcterms:modified xsi:type="dcterms:W3CDTF">2015-09-24T08:34:32Z</dcterms:modified>
</cp:coreProperties>
</file>