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C131-201B-4910-B071-07769B16E2D7}" type="datetimeFigureOut">
              <a:rPr lang="ru-RU" smtClean="0"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C4271-7CDC-43DB-90A7-FA8C5A70B7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C131-201B-4910-B071-07769B16E2D7}" type="datetimeFigureOut">
              <a:rPr lang="ru-RU" smtClean="0"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C4271-7CDC-43DB-90A7-FA8C5A70B7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C131-201B-4910-B071-07769B16E2D7}" type="datetimeFigureOut">
              <a:rPr lang="ru-RU" smtClean="0"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C4271-7CDC-43DB-90A7-FA8C5A70B7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C131-201B-4910-B071-07769B16E2D7}" type="datetimeFigureOut">
              <a:rPr lang="ru-RU" smtClean="0"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C4271-7CDC-43DB-90A7-FA8C5A70B7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C131-201B-4910-B071-07769B16E2D7}" type="datetimeFigureOut">
              <a:rPr lang="ru-RU" smtClean="0"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C4271-7CDC-43DB-90A7-FA8C5A70B7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C131-201B-4910-B071-07769B16E2D7}" type="datetimeFigureOut">
              <a:rPr lang="ru-RU" smtClean="0"/>
              <a:t>12.05.2014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C4271-7CDC-43DB-90A7-FA8C5A70B7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C131-201B-4910-B071-07769B16E2D7}" type="datetimeFigureOut">
              <a:rPr lang="ru-RU" smtClean="0"/>
              <a:t>12.05.2014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C4271-7CDC-43DB-90A7-FA8C5A70B7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C131-201B-4910-B071-07769B16E2D7}" type="datetimeFigureOut">
              <a:rPr lang="ru-RU" smtClean="0"/>
              <a:t>12.05.2014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C4271-7CDC-43DB-90A7-FA8C5A70B7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C131-201B-4910-B071-07769B16E2D7}" type="datetimeFigureOut">
              <a:rPr lang="ru-RU" smtClean="0"/>
              <a:t>12.05.2014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C4271-7CDC-43DB-90A7-FA8C5A70B7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C131-201B-4910-B071-07769B16E2D7}" type="datetimeFigureOut">
              <a:rPr lang="ru-RU" smtClean="0"/>
              <a:t>12.05.2014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C4271-7CDC-43DB-90A7-FA8C5A70B7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EC131-201B-4910-B071-07769B16E2D7}" type="datetimeFigureOut">
              <a:rPr lang="ru-RU" smtClean="0"/>
              <a:t>12.05.2014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C4271-7CDC-43DB-90A7-FA8C5A70B7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EC131-201B-4910-B071-07769B16E2D7}" type="datetimeFigureOut">
              <a:rPr lang="ru-RU" smtClean="0"/>
              <a:t>12.05.2014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C4271-7CDC-43DB-90A7-FA8C5A70B74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Соединить прилагательные с подходящими по смыслу существительными.</a:t>
            </a:r>
            <a:endParaRPr lang="ru-RU" sz="32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Пушистый, пушной </a:t>
            </a:r>
            <a:r>
              <a:rPr lang="ru-RU" sz="4000" b="1" dirty="0" smtClean="0">
                <a:solidFill>
                  <a:srgbClr val="FF0000"/>
                </a:solidFill>
              </a:rPr>
              <a:t>(зверь, платок)</a:t>
            </a:r>
          </a:p>
          <a:p>
            <a:r>
              <a:rPr lang="ru-RU" sz="4000" b="1" dirty="0" smtClean="0"/>
              <a:t>Каменное, каменистое </a:t>
            </a:r>
            <a:r>
              <a:rPr lang="ru-RU" sz="4000" b="1" dirty="0" smtClean="0">
                <a:solidFill>
                  <a:srgbClr val="FF0000"/>
                </a:solidFill>
              </a:rPr>
              <a:t>(здание, дно)</a:t>
            </a:r>
          </a:p>
          <a:p>
            <a:r>
              <a:rPr lang="ru-RU" sz="4000" b="1" dirty="0" smtClean="0"/>
              <a:t>Духовой, душный </a:t>
            </a:r>
            <a:r>
              <a:rPr lang="ru-RU" sz="4000" b="1" dirty="0" smtClean="0">
                <a:solidFill>
                  <a:srgbClr val="FF0000"/>
                </a:solidFill>
              </a:rPr>
              <a:t>( оркестр, ветер)</a:t>
            </a:r>
          </a:p>
          <a:p>
            <a:r>
              <a:rPr lang="ru-RU" sz="4000" b="1" dirty="0" smtClean="0"/>
              <a:t>Соседний, соседский </a:t>
            </a:r>
            <a:r>
              <a:rPr lang="ru-RU" sz="4000" b="1" dirty="0" smtClean="0">
                <a:solidFill>
                  <a:srgbClr val="FF0000"/>
                </a:solidFill>
              </a:rPr>
              <a:t>(мальчик, двор)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Заменить существительные прилагательными, записать словосочетания.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Варенье </a:t>
            </a:r>
            <a:r>
              <a:rPr lang="ru-RU" sz="4800" b="1" u="sng" dirty="0" smtClean="0"/>
              <a:t>из малины</a:t>
            </a:r>
          </a:p>
          <a:p>
            <a:r>
              <a:rPr lang="ru-RU" sz="4800" b="1" dirty="0" smtClean="0"/>
              <a:t>Кисель </a:t>
            </a:r>
            <a:r>
              <a:rPr lang="ru-RU" sz="4800" b="1" u="sng" dirty="0" smtClean="0"/>
              <a:t>из вишен</a:t>
            </a:r>
          </a:p>
          <a:p>
            <a:r>
              <a:rPr lang="ru-RU" sz="4800" b="1" dirty="0" smtClean="0"/>
              <a:t>Платье </a:t>
            </a:r>
            <a:r>
              <a:rPr lang="ru-RU" sz="4800" b="1" u="sng" dirty="0" smtClean="0"/>
              <a:t>из бархата</a:t>
            </a:r>
          </a:p>
          <a:p>
            <a:r>
              <a:rPr lang="ru-RU" sz="4800" b="1" dirty="0" smtClean="0"/>
              <a:t>Лента </a:t>
            </a:r>
            <a:r>
              <a:rPr lang="ru-RU" sz="4800" b="1" u="sng" dirty="0" smtClean="0"/>
              <a:t>из шёлка</a:t>
            </a:r>
          </a:p>
          <a:p>
            <a:r>
              <a:rPr lang="ru-RU" sz="4800" b="1" dirty="0" smtClean="0"/>
              <a:t>Дом </a:t>
            </a:r>
            <a:r>
              <a:rPr lang="ru-RU" sz="4800" b="1" u="sng" dirty="0" smtClean="0"/>
              <a:t>из кирпича</a:t>
            </a:r>
            <a:endParaRPr lang="ru-RU" sz="4800" b="1" u="sng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Дополнить прилагательные подходящими по смыслу существительными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ru-RU" sz="5400" b="1" dirty="0" smtClean="0"/>
              <a:t>Стройная</a:t>
            </a:r>
          </a:p>
          <a:p>
            <a:r>
              <a:rPr lang="ru-RU" sz="5400" b="1" dirty="0" smtClean="0"/>
              <a:t>Душистые</a:t>
            </a:r>
          </a:p>
          <a:p>
            <a:r>
              <a:rPr lang="ru-RU" sz="5400" b="1" dirty="0" err="1" smtClean="0"/>
              <a:t>Голубое</a:t>
            </a:r>
            <a:endParaRPr lang="ru-RU" sz="5400" b="1" dirty="0" smtClean="0"/>
          </a:p>
          <a:p>
            <a:r>
              <a:rPr lang="ru-RU" sz="5400" b="1" dirty="0" smtClean="0"/>
              <a:t>Сосновый</a:t>
            </a:r>
          </a:p>
          <a:p>
            <a:r>
              <a:rPr lang="ru-RU" sz="5400" b="1" dirty="0" smtClean="0"/>
              <a:t>Прозрачная</a:t>
            </a:r>
          </a:p>
          <a:p>
            <a:r>
              <a:rPr lang="ru-RU" sz="5400" b="1" dirty="0" smtClean="0"/>
              <a:t>Пшеничная</a:t>
            </a:r>
          </a:p>
          <a:p>
            <a:r>
              <a:rPr lang="ru-RU" sz="5400" b="1" dirty="0" smtClean="0"/>
              <a:t>Яблочная</a:t>
            </a:r>
          </a:p>
          <a:p>
            <a:r>
              <a:rPr lang="ru-RU" sz="5400" b="1" dirty="0" smtClean="0"/>
              <a:t>Стройные </a:t>
            </a:r>
            <a:endParaRPr lang="ru-RU" sz="5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Вставить нужные окончания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err="1" smtClean="0"/>
              <a:t>Свеж__</a:t>
            </a:r>
            <a:r>
              <a:rPr lang="ru-RU" sz="4000" b="1" dirty="0" smtClean="0"/>
              <a:t> молоко</a:t>
            </a:r>
          </a:p>
          <a:p>
            <a:r>
              <a:rPr lang="ru-RU" sz="4000" b="1" dirty="0" err="1" smtClean="0"/>
              <a:t>Ближ__</a:t>
            </a:r>
            <a:r>
              <a:rPr lang="ru-RU" sz="4000" b="1" dirty="0" smtClean="0"/>
              <a:t> деревня</a:t>
            </a:r>
          </a:p>
          <a:p>
            <a:r>
              <a:rPr lang="ru-RU" sz="4000" b="1" dirty="0" smtClean="0"/>
              <a:t>На </a:t>
            </a:r>
            <a:r>
              <a:rPr lang="ru-RU" sz="4000" b="1" dirty="0" err="1" smtClean="0"/>
              <a:t>широк__</a:t>
            </a:r>
            <a:r>
              <a:rPr lang="ru-RU" sz="4000" b="1" dirty="0" smtClean="0"/>
              <a:t> тропе</a:t>
            </a:r>
          </a:p>
          <a:p>
            <a:r>
              <a:rPr lang="ru-RU" sz="4000" b="1" dirty="0" smtClean="0"/>
              <a:t>На </a:t>
            </a:r>
            <a:r>
              <a:rPr lang="ru-RU" sz="4000" b="1" dirty="0" err="1" smtClean="0"/>
              <a:t>осенн__</a:t>
            </a:r>
            <a:r>
              <a:rPr lang="ru-RU" sz="4000" b="1" dirty="0" smtClean="0"/>
              <a:t> небе</a:t>
            </a:r>
          </a:p>
          <a:p>
            <a:r>
              <a:rPr lang="ru-RU" sz="4000" b="1" dirty="0" err="1" smtClean="0"/>
              <a:t>Маленьк__</a:t>
            </a:r>
            <a:r>
              <a:rPr lang="ru-RU" sz="4000" b="1" dirty="0" smtClean="0"/>
              <a:t> зверька</a:t>
            </a:r>
          </a:p>
          <a:p>
            <a:r>
              <a:rPr lang="ru-RU" sz="4000" b="1" dirty="0" smtClean="0"/>
              <a:t>По </a:t>
            </a:r>
            <a:r>
              <a:rPr lang="ru-RU" sz="4000" b="1" dirty="0" err="1" smtClean="0"/>
              <a:t>зимн__</a:t>
            </a:r>
            <a:r>
              <a:rPr lang="ru-RU" sz="4000" b="1" dirty="0" smtClean="0"/>
              <a:t> дороге</a:t>
            </a:r>
          </a:p>
          <a:p>
            <a:endParaRPr lang="ru-RU" sz="4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Поставить и записать словосочетания в родительном падеже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Осеннее солнце</a:t>
            </a:r>
          </a:p>
          <a:p>
            <a:r>
              <a:rPr lang="ru-RU" sz="4800" b="1" dirty="0" smtClean="0"/>
              <a:t>Верный товарищ</a:t>
            </a:r>
          </a:p>
          <a:p>
            <a:r>
              <a:rPr lang="ru-RU" sz="4800" b="1" dirty="0" smtClean="0"/>
              <a:t>Весёлый ручей</a:t>
            </a:r>
          </a:p>
          <a:p>
            <a:r>
              <a:rPr lang="ru-RU" sz="4800" b="1" dirty="0" smtClean="0"/>
              <a:t>Дальнее озеро</a:t>
            </a:r>
          </a:p>
          <a:p>
            <a:endParaRPr lang="ru-RU" sz="48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Подобрать подходящие по смыслу прилагательные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Среди ……. леса видна поляна. На ….. поляне стоит ель с …… вершиной. Хороша эта ель под ……. лучами  ……. солнца. Побеги украшают ……. дерево ….. нарядом. На ели часто поёт …… рябчик. </a:t>
            </a:r>
            <a:endParaRPr lang="ru-RU" sz="4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158</Words>
  <Application>Microsoft Office PowerPoint</Application>
  <PresentationFormat>Экран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Соединить прилагательные с подходящими по смыслу существительными.</vt:lpstr>
      <vt:lpstr>Заменить существительные прилагательными, записать словосочетания.</vt:lpstr>
      <vt:lpstr>Дополнить прилагательные подходящими по смыслу существительными</vt:lpstr>
      <vt:lpstr>Вставить нужные окончания</vt:lpstr>
      <vt:lpstr>Поставить и записать словосочетания в родительном падеже</vt:lpstr>
      <vt:lpstr>Подобрать подходящие по смыслу прилагательные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Соединить прилагательные с подходящими по смыслу существительными.</dc:title>
  <dc:creator>юлия</dc:creator>
  <cp:lastModifiedBy>юлия</cp:lastModifiedBy>
  <cp:revision>2</cp:revision>
  <dcterms:created xsi:type="dcterms:W3CDTF">2014-05-12T06:01:20Z</dcterms:created>
  <dcterms:modified xsi:type="dcterms:W3CDTF">2014-05-12T06:15:37Z</dcterms:modified>
</cp:coreProperties>
</file>