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46B864A-138D-449D-8548-9905F63F9895}" type="datetimeFigureOut">
              <a:rPr lang="ru-RU" smtClean="0"/>
              <a:t>17.11.20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92D3D9-5776-429C-B4DE-7A0AD505CB1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864A-138D-449D-8548-9905F63F9895}" type="datetimeFigureOut">
              <a:rPr lang="ru-RU" smtClean="0"/>
              <a:t>17.11.20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2D3D9-5776-429C-B4DE-7A0AD505CB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46B864A-138D-449D-8548-9905F63F9895}" type="datetimeFigureOut">
              <a:rPr lang="ru-RU" smtClean="0"/>
              <a:t>17.11.20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092D3D9-5776-429C-B4DE-7A0AD505CB1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864A-138D-449D-8548-9905F63F9895}" type="datetimeFigureOut">
              <a:rPr lang="ru-RU" smtClean="0"/>
              <a:t>17.11.20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92D3D9-5776-429C-B4DE-7A0AD505CB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864A-138D-449D-8548-9905F63F9895}" type="datetimeFigureOut">
              <a:rPr lang="ru-RU" smtClean="0"/>
              <a:t>17.11.20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092D3D9-5776-429C-B4DE-7A0AD505CB1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46B864A-138D-449D-8548-9905F63F9895}" type="datetimeFigureOut">
              <a:rPr lang="ru-RU" smtClean="0"/>
              <a:t>17.11.20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092D3D9-5776-429C-B4DE-7A0AD505CB1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46B864A-138D-449D-8548-9905F63F9895}" type="datetimeFigureOut">
              <a:rPr lang="ru-RU" smtClean="0"/>
              <a:t>17.11.20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092D3D9-5776-429C-B4DE-7A0AD505CB1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864A-138D-449D-8548-9905F63F9895}" type="datetimeFigureOut">
              <a:rPr lang="ru-RU" smtClean="0"/>
              <a:t>17.11.20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92D3D9-5776-429C-B4DE-7A0AD505CB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864A-138D-449D-8548-9905F63F9895}" type="datetimeFigureOut">
              <a:rPr lang="ru-RU" smtClean="0"/>
              <a:t>17.11.20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92D3D9-5776-429C-B4DE-7A0AD505CB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864A-138D-449D-8548-9905F63F9895}" type="datetimeFigureOut">
              <a:rPr lang="ru-RU" smtClean="0"/>
              <a:t>17.11.20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092D3D9-5776-429C-B4DE-7A0AD505CB1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46B864A-138D-449D-8548-9905F63F9895}" type="datetimeFigureOut">
              <a:rPr lang="ru-RU" smtClean="0"/>
              <a:t>17.11.20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092D3D9-5776-429C-B4DE-7A0AD505CB1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46B864A-138D-449D-8548-9905F63F9895}" type="datetimeFigureOut">
              <a:rPr lang="ru-RU" smtClean="0"/>
              <a:t>17.11.20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092D3D9-5776-429C-B4DE-7A0AD505CB1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Знакомство с буквой согласного звука Щ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362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bright="-24000" contrast="39000"/>
          </a:blip>
          <a:srcRect/>
          <a:stretch>
            <a:fillRect/>
          </a:stretch>
        </p:blipFill>
        <p:spPr bwMode="auto">
          <a:xfrm>
            <a:off x="245241" y="500042"/>
            <a:ext cx="8898759" cy="4661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bright="-24000" contrast="53000"/>
          </a:blip>
          <a:srcRect/>
          <a:stretch>
            <a:fillRect/>
          </a:stretch>
        </p:blipFill>
        <p:spPr bwMode="auto">
          <a:xfrm>
            <a:off x="500034" y="0"/>
            <a:ext cx="7380164" cy="6815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bright="-25000" contrast="44000"/>
          </a:blip>
          <a:srcRect/>
          <a:stretch>
            <a:fillRect/>
          </a:stretch>
        </p:blipFill>
        <p:spPr bwMode="auto">
          <a:xfrm>
            <a:off x="239793" y="428604"/>
            <a:ext cx="8904207" cy="4983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bright="-20000" contrast="45000"/>
          </a:blip>
          <a:srcRect/>
          <a:stretch>
            <a:fillRect/>
          </a:stretch>
        </p:blipFill>
        <p:spPr bwMode="auto">
          <a:xfrm>
            <a:off x="302168" y="0"/>
            <a:ext cx="7698856" cy="69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85720" y="285728"/>
            <a:ext cx="8401080" cy="628654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Бывают в жизни чудеса:</a:t>
            </a:r>
          </a:p>
          <a:p>
            <a:r>
              <a:rPr lang="ru-RU" sz="3600" b="1" dirty="0" smtClean="0"/>
              <a:t>Ужа ужалили оса.</a:t>
            </a:r>
          </a:p>
          <a:p>
            <a:r>
              <a:rPr lang="ru-RU" sz="3600" b="1" dirty="0" smtClean="0"/>
              <a:t>Она ужалила в живот.</a:t>
            </a:r>
          </a:p>
          <a:p>
            <a:r>
              <a:rPr lang="ru-RU" sz="3600" b="1" dirty="0" smtClean="0"/>
              <a:t>Ужу ужасно больно. Вот.</a:t>
            </a:r>
          </a:p>
          <a:p>
            <a:r>
              <a:rPr lang="ru-RU" sz="3600" b="1" dirty="0" smtClean="0"/>
              <a:t>А доктор Ёж сказал ужу:</a:t>
            </a:r>
          </a:p>
          <a:p>
            <a:r>
              <a:rPr lang="ru-RU" sz="3600" b="1" dirty="0" smtClean="0"/>
              <a:t>«Я ничего не нахожу.</a:t>
            </a:r>
          </a:p>
          <a:p>
            <a:r>
              <a:rPr lang="ru-RU" sz="3600" b="1" dirty="0" smtClean="0"/>
              <a:t>Но всё же , думается мне,</a:t>
            </a:r>
          </a:p>
          <a:p>
            <a:r>
              <a:rPr lang="ru-RU" sz="3600" b="1" dirty="0" smtClean="0"/>
              <a:t>Вам лучше ползать на спине.</a:t>
            </a:r>
          </a:p>
          <a:p>
            <a:r>
              <a:rPr lang="ru-RU" sz="3600" b="1" dirty="0" smtClean="0"/>
              <a:t>Пока живот не заживёт. </a:t>
            </a:r>
            <a:r>
              <a:rPr lang="ru-RU" sz="3600" b="1" dirty="0" smtClean="0"/>
              <a:t>Вот</a:t>
            </a:r>
            <a:r>
              <a:rPr lang="ru-RU" sz="3600" b="1" dirty="0"/>
              <a:t>.</a:t>
            </a:r>
            <a:endParaRPr lang="ru-RU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J:\Documents and Settings\user\Рабочий стол\i (1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3214710" cy="4445875"/>
          </a:xfrm>
          <a:prstGeom prst="rect">
            <a:avLst/>
          </a:prstGeom>
          <a:noFill/>
        </p:spPr>
      </p:pic>
      <p:pic>
        <p:nvPicPr>
          <p:cNvPr id="1027" name="Picture 3" descr="J:\Documents and Settings\user\Рабочий стол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0919" y="357166"/>
            <a:ext cx="5083081" cy="2976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/>
              <a:t>Ща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щу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ще</a:t>
            </a:r>
            <a:r>
              <a:rPr lang="ru-RU" sz="3600" b="1" dirty="0" smtClean="0"/>
              <a:t>, щи, </a:t>
            </a:r>
            <a:r>
              <a:rPr lang="ru-RU" sz="3600" b="1" dirty="0" err="1" smtClean="0"/>
              <a:t>щё</a:t>
            </a:r>
            <a:r>
              <a:rPr lang="ru-RU" sz="3600" b="1" dirty="0" smtClean="0"/>
              <a:t>.</a:t>
            </a:r>
          </a:p>
          <a:p>
            <a:r>
              <a:rPr lang="ru-RU" sz="3600" b="1" dirty="0" smtClean="0"/>
              <a:t>Чаща, тащу, ищу, щука, роща, вещи.</a:t>
            </a:r>
          </a:p>
          <a:p>
            <a:r>
              <a:rPr lang="ru-RU" sz="3600" b="1" dirty="0" smtClean="0"/>
              <a:t>Щуплый, свищет, трещат, щебетал.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Прочитай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bright="-25000" contrast="44000"/>
          </a:blip>
          <a:stretch>
            <a:fillRect/>
          </a:stretch>
        </p:blipFill>
        <p:spPr bwMode="auto">
          <a:xfrm>
            <a:off x="467544" y="1916832"/>
            <a:ext cx="8327573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bright="-20000" contrast="35000"/>
          </a:blip>
          <a:srcRect/>
          <a:stretch>
            <a:fillRect/>
          </a:stretch>
        </p:blipFill>
        <p:spPr bwMode="auto">
          <a:xfrm>
            <a:off x="0" y="428604"/>
            <a:ext cx="9144000" cy="4975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bright="-23000" contrast="41000"/>
          </a:blip>
          <a:srcRect/>
          <a:stretch>
            <a:fillRect/>
          </a:stretch>
        </p:blipFill>
        <p:spPr bwMode="auto">
          <a:xfrm>
            <a:off x="253672" y="1285860"/>
            <a:ext cx="8890328" cy="3335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bright="-20000" contrast="39000"/>
          </a:blip>
          <a:srcRect/>
          <a:stretch>
            <a:fillRect/>
          </a:stretch>
        </p:blipFill>
        <p:spPr bwMode="auto">
          <a:xfrm>
            <a:off x="30219" y="928670"/>
            <a:ext cx="9113781" cy="287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bright="-19000" contrast="38000"/>
          </a:blip>
          <a:srcRect/>
          <a:stretch>
            <a:fillRect/>
          </a:stretch>
        </p:blipFill>
        <p:spPr bwMode="auto">
          <a:xfrm>
            <a:off x="233580" y="0"/>
            <a:ext cx="8910420" cy="6643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</TotalTime>
  <Words>90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Обычная</vt:lpstr>
      <vt:lpstr>Знакомство с буквой согласного звука Щ</vt:lpstr>
      <vt:lpstr>Презентация PowerPoint</vt:lpstr>
      <vt:lpstr>Презентация PowerPoint</vt:lpstr>
      <vt:lpstr>Прочитай </vt:lpstr>
      <vt:lpstr>Прочитай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1</cp:lastModifiedBy>
  <cp:revision>3</cp:revision>
  <dcterms:created xsi:type="dcterms:W3CDTF">2015-02-03T06:15:48Z</dcterms:created>
  <dcterms:modified xsi:type="dcterms:W3CDTF">2020-11-17T08:16:19Z</dcterms:modified>
</cp:coreProperties>
</file>