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8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5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A91C5CD-BF37-4E92-B0E1-157F5345E85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BEE7544-F586-4B6A-8F90-E365F4C63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C5CD-BF37-4E92-B0E1-157F5345E85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E7544-F586-4B6A-8F90-E365F4C63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C5CD-BF37-4E92-B0E1-157F5345E85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E7544-F586-4B6A-8F90-E365F4C63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A91C5CD-BF37-4E92-B0E1-157F5345E85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E7544-F586-4B6A-8F90-E365F4C63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A91C5CD-BF37-4E92-B0E1-157F5345E85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BEE7544-F586-4B6A-8F90-E365F4C63FC3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A91C5CD-BF37-4E92-B0E1-157F5345E85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BEE7544-F586-4B6A-8F90-E365F4C63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A91C5CD-BF37-4E92-B0E1-157F5345E85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BEE7544-F586-4B6A-8F90-E365F4C63FC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C5CD-BF37-4E92-B0E1-157F5345E85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E7544-F586-4B6A-8F90-E365F4C63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A91C5CD-BF37-4E92-B0E1-157F5345E85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BEE7544-F586-4B6A-8F90-E365F4C63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A91C5CD-BF37-4E92-B0E1-157F5345E85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BEE7544-F586-4B6A-8F90-E365F4C63FC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A91C5CD-BF37-4E92-B0E1-157F5345E85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BEE7544-F586-4B6A-8F90-E365F4C63FC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A91C5CD-BF37-4E92-B0E1-157F5345E85F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BEE7544-F586-4B6A-8F90-E365F4C63FC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Мария Ивановна </a:t>
            </a:r>
            <a:r>
              <a:rPr lang="ru-RU" dirty="0" err="1" smtClean="0"/>
              <a:t>Ланцова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Жизнь во время войны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670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7494"/>
            <a:ext cx="8964488" cy="139903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Из воспоминаний Марии Ивановны: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579296" cy="5042032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ru-RU" dirty="0"/>
              <a:t>По воспоминаниям Марии Ивановны, </a:t>
            </a:r>
            <a:r>
              <a:rPr lang="ru-RU" dirty="0" smtClean="0"/>
              <a:t>ей передали весточку</a:t>
            </a:r>
            <a:r>
              <a:rPr lang="ru-RU" dirty="0"/>
              <a:t>, что Гриша выписался из госпиталя и  идёт пешком домой из Улан-Удэ на костылях. Была зима. Мария побежала в правление колхоза просить подводу, что бы встретить сына. С лошадьми в то время было трудно, все задействованы либо на колхозных работах, либо на заготовке дров. Кое-как выпросив подводу, поехала навстречу к Грише. </a:t>
            </a:r>
          </a:p>
          <a:p>
            <a:pPr marL="64008" indent="0">
              <a:lnSpc>
                <a:spcPct val="170000"/>
              </a:lnSpc>
              <a:buNone/>
            </a:pPr>
            <a:r>
              <a:rPr lang="ru-RU" b="1" dirty="0"/>
              <a:t>- Еду, вижу, вдалеке через кустарник мелькает чья-то голова. Покажется, исчезнет, покажется – исчезнет …</a:t>
            </a:r>
            <a:endParaRPr lang="ru-RU" dirty="0"/>
          </a:p>
          <a:p>
            <a:pPr marL="64008" indent="0">
              <a:lnSpc>
                <a:spcPct val="170000"/>
              </a:lnSpc>
              <a:buNone/>
            </a:pPr>
            <a:r>
              <a:rPr lang="ru-RU" b="1" dirty="0" smtClean="0"/>
              <a:t>    Подъезжаю </a:t>
            </a:r>
            <a:r>
              <a:rPr lang="ru-RU" b="1" dirty="0"/>
              <a:t>ближе, а это </a:t>
            </a:r>
            <a:r>
              <a:rPr lang="ru-RU" b="1" dirty="0" err="1"/>
              <a:t>Гришеньку</a:t>
            </a:r>
            <a:r>
              <a:rPr lang="ru-RU" b="1" dirty="0"/>
              <a:t> моего везут на попутной подводе…  Шапчонка худенькая, телогрейка вся в сплошных  заплатках. Соскочила и бегу на встречу, кричу, а он ко мне на костылях…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825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399032"/>
          </a:xfrm>
        </p:spPr>
        <p:txBody>
          <a:bodyPr/>
          <a:lstStyle/>
          <a:p>
            <a:r>
              <a:rPr lang="ru-RU" dirty="0"/>
              <a:t>Сын Демьян…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963" y="1772816"/>
            <a:ext cx="1915993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77073"/>
            <a:ext cx="1887413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124744"/>
            <a:ext cx="35157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Ланцов</a:t>
            </a:r>
            <a:r>
              <a:rPr lang="ru-RU" dirty="0" smtClean="0"/>
              <a:t> Демьян Филиппович </a:t>
            </a:r>
          </a:p>
          <a:p>
            <a:r>
              <a:rPr lang="ru-RU" dirty="0" smtClean="0"/>
              <a:t>(04.11.1927-</a:t>
            </a:r>
            <a:r>
              <a:rPr lang="ru-RU" dirty="0"/>
              <a:t>10 августа 1999г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1997839"/>
            <a:ext cx="63367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В годы Великой Отечественной войны был мобилизован  </a:t>
            </a:r>
            <a:r>
              <a:rPr lang="ru-RU" dirty="0" err="1" smtClean="0"/>
              <a:t>Кижингинским</a:t>
            </a:r>
            <a:r>
              <a:rPr lang="ru-RU" dirty="0" smtClean="0"/>
              <a:t> РВК.</a:t>
            </a:r>
          </a:p>
          <a:p>
            <a:pPr algn="just"/>
            <a:r>
              <a:rPr lang="ru-RU" dirty="0" smtClean="0"/>
              <a:t>Демьян служил на Востоке. Летом 1945 года участвовал в секретной операции на территории Китая. В составе группы десантников высадились из  подводной лодки на берег маньчжурской провинции, оккупированной японцами. Все, кроме Демьяна, погибли. 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      Пытаясь </a:t>
            </a:r>
            <a:r>
              <a:rPr lang="ru-RU" dirty="0"/>
              <a:t>спастись, он полз несколько дней в неизвестном направлении, пока не потерял сознание от голода. Очнувшись, с ужасом обнаружил, что находится в чьём-то доме в подполье. В голове путались мысли, одна страшнее другой. Не раз слышал, как японцы расправлялись с советскими пленными. Рядом на ящике стоял стакан с водой, накрытый хлебом.</a:t>
            </a:r>
          </a:p>
        </p:txBody>
      </p:sp>
    </p:spTree>
    <p:extLst>
      <p:ext uri="{BB962C8B-B14F-4D97-AF65-F5344CB8AC3E}">
        <p14:creationId xmlns:p14="http://schemas.microsoft.com/office/powerpoint/2010/main" val="349190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44616"/>
          </a:xfrm>
        </p:spPr>
        <p:txBody>
          <a:bodyPr>
            <a:normAutofit fontScale="77500" lnSpcReduction="20000"/>
          </a:bodyPr>
          <a:lstStyle/>
          <a:p>
            <a:pPr marL="64008" indent="0" algn="just">
              <a:buNone/>
            </a:pPr>
            <a:r>
              <a:rPr lang="ru-RU" dirty="0" smtClean="0"/>
              <a:t>      Оказалось</a:t>
            </a:r>
            <a:r>
              <a:rPr lang="ru-RU" dirty="0"/>
              <a:t>, что его подобрала русская эмигрантка  по имени Мария. Деревня, где она жила, была занята хунхузами, сотрудничавшими с японцами. Вместе с русской подругой  Мария доставала скудное питание. Однажды женщин остановил патруль, что-то заподозрив. Началась слежка. Становилось опасно. Нужно было срочно что-то предпринять. Тогда придумали рискованный план.  Демьяну надели китайский халат, лицо и руки намазали сажей. Ему предстояло, выдавая себя за китайца, в сумерках пройти вдоль улицы, свернуть в переулок в сторону леса. В случае остановки патрулем Демьян должен был назвать условный пароль. Выйдя на улицу, он от волнения и страха не чувствовал ног. Пройдя улицу, его остановил патруль, но, назвав пароль, Демьян благополучно добрался до темневшего леса. Через некоторое время он вышел в расположение частей Красной Армии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242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Начало </a:t>
            </a:r>
            <a:r>
              <a:rPr lang="ru-RU" dirty="0" smtClean="0"/>
              <a:t>войны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r>
              <a:rPr lang="en-US" dirty="0" smtClean="0"/>
              <a:t> </a:t>
            </a:r>
            <a:r>
              <a:rPr lang="ru-RU" dirty="0" smtClean="0"/>
              <a:t>В 1941 году Мария Ивановна </a:t>
            </a:r>
            <a:r>
              <a:rPr lang="ru-RU" dirty="0" err="1" smtClean="0"/>
              <a:t>Ланцова</a:t>
            </a:r>
            <a:r>
              <a:rPr lang="ru-RU" dirty="0" smtClean="0"/>
              <a:t> проводила на войну мужа и трех сыновей:</a:t>
            </a:r>
          </a:p>
          <a:p>
            <a:r>
              <a:rPr lang="ru-RU" dirty="0" err="1" smtClean="0"/>
              <a:t>Ланцова</a:t>
            </a:r>
            <a:r>
              <a:rPr lang="ru-RU" dirty="0" smtClean="0"/>
              <a:t> </a:t>
            </a:r>
            <a:r>
              <a:rPr lang="ru-RU" dirty="0"/>
              <a:t>Ф</a:t>
            </a:r>
            <a:r>
              <a:rPr lang="ru-RU" dirty="0" smtClean="0"/>
              <a:t>илиппа  Семеновича </a:t>
            </a:r>
          </a:p>
          <a:p>
            <a:r>
              <a:rPr lang="ru-RU" dirty="0" err="1" smtClean="0"/>
              <a:t>Ланцова</a:t>
            </a:r>
            <a:r>
              <a:rPr lang="ru-RU" dirty="0" smtClean="0"/>
              <a:t> Григория Филипповича</a:t>
            </a:r>
          </a:p>
          <a:p>
            <a:r>
              <a:rPr lang="ru-RU" dirty="0" err="1" smtClean="0"/>
              <a:t>Ланцова</a:t>
            </a:r>
            <a:r>
              <a:rPr lang="ru-RU" dirty="0" smtClean="0"/>
              <a:t> </a:t>
            </a:r>
            <a:r>
              <a:rPr lang="ru-RU" dirty="0"/>
              <a:t>В</a:t>
            </a:r>
            <a:r>
              <a:rPr lang="ru-RU" dirty="0" smtClean="0"/>
              <a:t>ладимира Филипповича</a:t>
            </a:r>
          </a:p>
          <a:p>
            <a:r>
              <a:rPr lang="ru-RU" dirty="0" err="1" smtClean="0"/>
              <a:t>Ланцова</a:t>
            </a:r>
            <a:r>
              <a:rPr lang="ru-RU" dirty="0" smtClean="0"/>
              <a:t> Демьяна Филипповича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565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Филипп </a:t>
            </a:r>
            <a:r>
              <a:rPr lang="ru-RU" dirty="0" err="1" smtClean="0"/>
              <a:t>Ланцов</a:t>
            </a:r>
            <a:r>
              <a:rPr lang="ru-RU" dirty="0" smtClean="0"/>
              <a:t> – муж Марии.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 algn="just">
              <a:buNone/>
            </a:pPr>
            <a:r>
              <a:rPr lang="ru-RU" sz="1800" dirty="0" smtClean="0"/>
              <a:t>      В 1941 </a:t>
            </a:r>
            <a:r>
              <a:rPr lang="ru-RU" sz="1800" dirty="0"/>
              <a:t>году </a:t>
            </a:r>
            <a:r>
              <a:rPr lang="ru-RU" sz="1800" dirty="0" smtClean="0">
                <a:solidFill>
                  <a:schemeClr val="accent2"/>
                </a:solidFill>
              </a:rPr>
              <a:t>Филиппа </a:t>
            </a:r>
            <a:r>
              <a:rPr lang="ru-RU" sz="1800" dirty="0" err="1" smtClean="0">
                <a:solidFill>
                  <a:schemeClr val="accent2"/>
                </a:solidFill>
              </a:rPr>
              <a:t>Ланцова</a:t>
            </a:r>
            <a:r>
              <a:rPr lang="ru-RU" sz="1800" dirty="0" smtClean="0">
                <a:solidFill>
                  <a:schemeClr val="accent2"/>
                </a:solidFill>
              </a:rPr>
              <a:t>,</a:t>
            </a:r>
            <a:r>
              <a:rPr lang="ru-RU" sz="1800" dirty="0" smtClean="0"/>
              <a:t> мужа Марии,</a:t>
            </a:r>
            <a:r>
              <a:rPr lang="ru-RU" sz="1800" dirty="0" smtClean="0">
                <a:solidFill>
                  <a:schemeClr val="accent2"/>
                </a:solidFill>
              </a:rPr>
              <a:t> </a:t>
            </a:r>
            <a:r>
              <a:rPr lang="ru-RU" sz="1800" dirty="0"/>
              <a:t>мобилизовали на станцию </a:t>
            </a:r>
            <a:r>
              <a:rPr lang="ru-RU" sz="1800" dirty="0" err="1"/>
              <a:t>Новоильинск</a:t>
            </a:r>
            <a:r>
              <a:rPr lang="ru-RU" sz="1800" dirty="0"/>
              <a:t>, </a:t>
            </a:r>
            <a:r>
              <a:rPr lang="ru-RU" sz="1800" dirty="0" smtClean="0"/>
              <a:t>откуда он </a:t>
            </a:r>
            <a:r>
              <a:rPr lang="ru-RU" sz="1800" dirty="0"/>
              <a:t>был переведен в село </a:t>
            </a:r>
            <a:r>
              <a:rPr lang="ru-RU" sz="1800" dirty="0" err="1" smtClean="0"/>
              <a:t>Малета</a:t>
            </a:r>
            <a:r>
              <a:rPr lang="ru-RU" sz="1800" dirty="0" smtClean="0"/>
              <a:t> </a:t>
            </a:r>
            <a:r>
              <a:rPr lang="ru-RU" sz="1800" dirty="0"/>
              <a:t>Читинской области. Там, на сборном пункте был создан лагерь для срочной подготовки бойцов. Филиппа Семеновича назначили командиром для </a:t>
            </a:r>
            <a:r>
              <a:rPr lang="ru-RU" sz="1800" dirty="0" smtClean="0"/>
              <a:t>Мобилизованные </a:t>
            </a:r>
            <a:r>
              <a:rPr lang="ru-RU" sz="1800" dirty="0"/>
              <a:t>бойцы в </a:t>
            </a:r>
            <a:r>
              <a:rPr lang="ru-RU" sz="1800" dirty="0" err="1"/>
              <a:t>Малете</a:t>
            </a:r>
            <a:r>
              <a:rPr lang="ru-RU" sz="1800" dirty="0"/>
              <a:t> очень голодали, питались цветками багульника, и кто что мог найти</a:t>
            </a:r>
            <a:r>
              <a:rPr lang="ru-RU" sz="1800" dirty="0" smtClean="0"/>
              <a:t>.</a:t>
            </a:r>
          </a:p>
          <a:p>
            <a:pPr marL="64008" indent="0" algn="just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10" name="Рисунок 9" descr="сканирование002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148" y="3750568"/>
            <a:ext cx="2403684" cy="290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861048"/>
            <a:ext cx="2305050" cy="279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861047"/>
            <a:ext cx="1952625" cy="279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819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90104"/>
          </a:xfrm>
        </p:spPr>
        <p:txBody>
          <a:bodyPr/>
          <a:lstStyle/>
          <a:p>
            <a:pPr marL="64008" indent="0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/>
              <a:t>В должности командира взвода 19 марта 1942 года Филипп Семенович отбыл на фронт</a:t>
            </a:r>
            <a:r>
              <a:rPr lang="ru-RU" dirty="0" smtClean="0"/>
              <a:t>.</a:t>
            </a:r>
          </a:p>
          <a:p>
            <a:pPr marL="64008" indent="0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/>
              <a:t>В письмах жене Филипп писал, что их долго везли поездом, затем сразу погрузили в грузовики, и, пока солдат везли до линии фронта, они неоднократно подвергались сильной бомбардировке немецкой авиацией. Люди  гибли, ещё не доехав к месту назначения.</a:t>
            </a:r>
          </a:p>
          <a:p>
            <a:pPr marL="6400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819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4572000"/>
          </a:xfrm>
        </p:spPr>
        <p:txBody>
          <a:bodyPr/>
          <a:lstStyle/>
          <a:p>
            <a:pPr marL="64008" indent="0" algn="just">
              <a:buNone/>
            </a:pPr>
            <a:r>
              <a:rPr lang="ru-RU" dirty="0" smtClean="0"/>
              <a:t>      </a:t>
            </a:r>
            <a:r>
              <a:rPr lang="ru-RU" dirty="0" err="1" smtClean="0"/>
              <a:t>Ланцов</a:t>
            </a:r>
            <a:r>
              <a:rPr lang="ru-RU" dirty="0" smtClean="0"/>
              <a:t> </a:t>
            </a:r>
            <a:r>
              <a:rPr lang="ru-RU" dirty="0"/>
              <a:t>Филипп Семёнович был командиром отделения 920 специального подразделения 247 стрелковой дивизии в звании младшего сержанта. 25 февраля 1943 года он погиб во время тяжёлых боёв возле реки </a:t>
            </a:r>
            <a:r>
              <a:rPr lang="ru-RU" dirty="0" err="1"/>
              <a:t>Жиздря</a:t>
            </a:r>
            <a:r>
              <a:rPr lang="ru-RU" dirty="0"/>
              <a:t> в Калужской области. </a:t>
            </a:r>
          </a:p>
        </p:txBody>
      </p:sp>
    </p:spTree>
    <p:extLst>
      <p:ext uri="{BB962C8B-B14F-4D97-AF65-F5344CB8AC3E}">
        <p14:creationId xmlns:p14="http://schemas.microsoft.com/office/powerpoint/2010/main" val="332704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20093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Братская могила </a:t>
            </a:r>
            <a:r>
              <a:rPr lang="ru-RU" sz="3600" b="1" dirty="0">
                <a:effectLst/>
              </a:rPr>
              <a:t>Братская могила </a:t>
            </a:r>
            <a:r>
              <a:rPr lang="ru-RU" sz="3600" b="1" dirty="0" smtClean="0">
                <a:effectLst/>
              </a:rPr>
              <a:t>в Калужской </a:t>
            </a:r>
            <a:r>
              <a:rPr lang="ru-RU" sz="3600" b="1" dirty="0">
                <a:effectLst/>
              </a:rPr>
              <a:t>области, где похоронен </a:t>
            </a:r>
            <a:r>
              <a:rPr lang="ru-RU" sz="3600" b="1" dirty="0" err="1">
                <a:effectLst/>
              </a:rPr>
              <a:t>Ланцов</a:t>
            </a:r>
            <a:r>
              <a:rPr lang="ru-RU" sz="3600" b="1" dirty="0">
                <a:effectLst/>
              </a:rPr>
              <a:t> Филипп Семенович (1986 г.)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8352928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663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50144"/>
          </a:xfrm>
        </p:spPr>
        <p:txBody>
          <a:bodyPr/>
          <a:lstStyle/>
          <a:p>
            <a:pPr marL="64008" indent="0">
              <a:buNone/>
            </a:pPr>
            <a:r>
              <a:rPr lang="ru-RU" b="1" dirty="0" smtClean="0"/>
              <a:t>     В </a:t>
            </a:r>
            <a:r>
              <a:rPr lang="ru-RU" b="1" dirty="0"/>
              <a:t>2013 году сын Василий разыскал и навестил братскую могилу в Калужской области, где похоронен отец </a:t>
            </a:r>
            <a:r>
              <a:rPr lang="ru-RU" b="1" dirty="0" err="1"/>
              <a:t>Ланцов</a:t>
            </a:r>
            <a:r>
              <a:rPr lang="ru-RU" b="1" dirty="0"/>
              <a:t> Филипп Семенович </a:t>
            </a:r>
            <a:endParaRPr lang="ru-RU" b="1" dirty="0" smtClean="0"/>
          </a:p>
          <a:p>
            <a:pPr marL="64008" indent="0">
              <a:buNone/>
            </a:pPr>
            <a:endParaRPr lang="ru-RU" dirty="0"/>
          </a:p>
        </p:txBody>
      </p:sp>
      <p:pic>
        <p:nvPicPr>
          <p:cNvPr id="4" name="Рисунок 3" descr="H:\Сохран. док\Мои документы\Васин юбилей\DSCN666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9007"/>
            <a:ext cx="4248472" cy="3988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609007"/>
            <a:ext cx="4392488" cy="3988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868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Сын Володя…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088" y="2924944"/>
            <a:ext cx="2017951" cy="2530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6505" y="1681462"/>
            <a:ext cx="23042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/>
              <a:t>Ланцов</a:t>
            </a:r>
            <a:r>
              <a:rPr lang="ru-RU" dirty="0" smtClean="0"/>
              <a:t> Владимир Филиппович (1923 – 12.02.1943)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1484784"/>
            <a:ext cx="597666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       Был призван в Красную Армию </a:t>
            </a:r>
            <a:r>
              <a:rPr lang="ru-RU" sz="2000" dirty="0" err="1" smtClean="0"/>
              <a:t>Кижингинским</a:t>
            </a:r>
            <a:r>
              <a:rPr lang="ru-RU" sz="2000" dirty="0" smtClean="0"/>
              <a:t> РВК, отбыл на фронт вслед за отцом 5 августа 1942 года. (Примечание: Из родного дома  Володя уходил   вместе с отцом.) Ускоренную военную подготовку проходил вместе с братом Гришей в городе Чите. В своих  письмах Володя писал, что в Чите сильно голодали, просил выслать  в письме хотя бы сухую корочку хлеба. А на фронте было что поесть, да некогда - постоянные изматывающие бои.</a:t>
            </a:r>
          </a:p>
          <a:p>
            <a:pPr algn="just"/>
            <a:r>
              <a:rPr lang="ru-RU" sz="2000" dirty="0" smtClean="0"/>
              <a:t>     Находясь на фронте, рядовой 484 СП 321 стрелковой дивизии </a:t>
            </a:r>
            <a:r>
              <a:rPr lang="ru-RU" sz="2000" dirty="0" err="1" smtClean="0"/>
              <a:t>Ланцов</a:t>
            </a:r>
            <a:r>
              <a:rPr lang="ru-RU" sz="2000" dirty="0" smtClean="0"/>
              <a:t> Владимир Филиппович погиб в бою 12 февраля 1943 года в возрасте 20 лет и похоронен у разъезда </a:t>
            </a:r>
            <a:r>
              <a:rPr lang="ru-RU" sz="2000" dirty="0" err="1" smtClean="0"/>
              <a:t>Замчалово</a:t>
            </a:r>
            <a:r>
              <a:rPr lang="ru-RU" sz="2000" dirty="0" smtClean="0"/>
              <a:t> </a:t>
            </a:r>
            <a:r>
              <a:rPr lang="ru-RU" sz="2000" dirty="0" err="1" smtClean="0"/>
              <a:t>Зверевского</a:t>
            </a:r>
            <a:r>
              <a:rPr lang="ru-RU" sz="2000" dirty="0" smtClean="0"/>
              <a:t>, ныне </a:t>
            </a:r>
            <a:r>
              <a:rPr lang="ru-RU" sz="2000" dirty="0" err="1" smtClean="0"/>
              <a:t>Гуковского</a:t>
            </a:r>
            <a:r>
              <a:rPr lang="ru-RU" sz="2000" dirty="0" smtClean="0"/>
              <a:t> района Ростовской области.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23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Сын Григорий…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5321" y="1412776"/>
            <a:ext cx="3034680" cy="1042136"/>
          </a:xfrm>
        </p:spPr>
        <p:txBody>
          <a:bodyPr/>
          <a:lstStyle/>
          <a:p>
            <a:pPr marL="64008" indent="0">
              <a:buNone/>
            </a:pPr>
            <a:r>
              <a:rPr lang="ru-RU" sz="1600" b="1" dirty="0" err="1"/>
              <a:t>Ланцов</a:t>
            </a:r>
            <a:r>
              <a:rPr lang="ru-RU" sz="1600" b="1" dirty="0"/>
              <a:t> Григорий Филиппович </a:t>
            </a:r>
            <a:r>
              <a:rPr lang="ru-RU" sz="1600" dirty="0"/>
              <a:t>(26.11.1922 г. - 01.02.1981 г.).</a:t>
            </a:r>
          </a:p>
          <a:p>
            <a:pPr marL="64008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988" y="2276872"/>
            <a:ext cx="2482836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31840" y="1916832"/>
            <a:ext cx="56166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В годы Великой Отечественной войны был мобилизован  в марте 1942 г. </a:t>
            </a:r>
            <a:r>
              <a:rPr lang="ru-RU" dirty="0" err="1" smtClean="0"/>
              <a:t>Кижингинским</a:t>
            </a:r>
            <a:r>
              <a:rPr lang="ru-RU" dirty="0" smtClean="0"/>
              <a:t> РВК. Прошел ускоренную военную подготовку  в городе Чите и отбыл на фронт. В боевых действиях участвовал с июня 1942 г. по ноябрь 1943 г. в составе 1310-го стрелкового полка 297-й стрелковой дивизии помощником командира минометного взвода. Награжден орденом Красной Звезды, медалями «За боевые заслуги» и «За победу над Германией».</a:t>
            </a:r>
          </a:p>
          <a:p>
            <a:pPr algn="just"/>
            <a:r>
              <a:rPr lang="ru-RU" dirty="0" smtClean="0"/>
              <a:t>      Был  тяжело ранен. В 1944 году Гришу комиссовали по ранению домой в звании старшего сержанта. После снятия гипса на ноге были пролежни, кожа изъедена вшами.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716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585858"/>
      </a:dk1>
      <a:lt1>
        <a:sysClr val="window" lastClr="FCFCFC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41</TotalTime>
  <Words>882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Мария Ивановна Ланцова</vt:lpstr>
      <vt:lpstr>Начало войны</vt:lpstr>
      <vt:lpstr>Филипп Ланцов – муж Марии.</vt:lpstr>
      <vt:lpstr>Презентация PowerPoint</vt:lpstr>
      <vt:lpstr>Презентация PowerPoint</vt:lpstr>
      <vt:lpstr>Братская могила Братская могила в Калужской области, где похоронен Ланцов Филипп Семенович (1986 г.) </vt:lpstr>
      <vt:lpstr>Презентация PowerPoint</vt:lpstr>
      <vt:lpstr>Сын Володя…</vt:lpstr>
      <vt:lpstr>Сын Григорий…</vt:lpstr>
      <vt:lpstr>Из воспоминаний Марии Ивановны:</vt:lpstr>
      <vt:lpstr>Сын Демьян…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Мария Ивановна Ланцова</dc:title>
  <dc:creator>Admin</dc:creator>
  <cp:lastModifiedBy>bulat</cp:lastModifiedBy>
  <cp:revision>5</cp:revision>
  <dcterms:created xsi:type="dcterms:W3CDTF">2015-04-19T08:45:26Z</dcterms:created>
  <dcterms:modified xsi:type="dcterms:W3CDTF">2020-11-17T14:34:55Z</dcterms:modified>
</cp:coreProperties>
</file>