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5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05C47-15BE-427C-99DC-5A7F82736038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AC936-E00F-41B1-9E7A-26F9F232D5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50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AC936-E00F-41B1-9E7A-26F9F232D54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64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EC4FD2-28A4-4C38-B544-56B8321C223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923D5B0-5FF3-4146-9000-5F654FE9D1E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Мать-героиня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Мария </a:t>
            </a:r>
            <a:r>
              <a:rPr lang="ru-RU" dirty="0" err="1" smtClean="0"/>
              <a:t>ивановна</a:t>
            </a:r>
            <a:r>
              <a:rPr lang="ru-RU" dirty="0" smtClean="0"/>
              <a:t> </a:t>
            </a:r>
            <a:r>
              <a:rPr lang="ru-RU" dirty="0" err="1" smtClean="0"/>
              <a:t>ланцова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1" y="2924944"/>
            <a:ext cx="1440160" cy="2382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035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Жизнь после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124" y="1752600"/>
            <a:ext cx="6019675" cy="4373563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dirty="0" smtClean="0"/>
              <a:t>     Семья </a:t>
            </a:r>
            <a:r>
              <a:rPr lang="ru-RU" dirty="0" err="1" smtClean="0"/>
              <a:t>Ланцовых</a:t>
            </a:r>
            <a:r>
              <a:rPr lang="ru-RU" dirty="0" smtClean="0"/>
              <a:t> – это удивительные люди, которые свято чтут и берегут память не только о</a:t>
            </a:r>
            <a:r>
              <a:rPr lang="en-US" dirty="0" smtClean="0"/>
              <a:t> </a:t>
            </a:r>
            <a:r>
              <a:rPr lang="ru-RU" dirty="0" smtClean="0"/>
              <a:t>героически погибших родных, но и о земляках, которые не вернулись с той страшной войны.</a:t>
            </a:r>
          </a:p>
          <a:p>
            <a:pPr marL="11430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Каждые 5 лет они где бы ни проживали празднично </a:t>
            </a:r>
            <a:r>
              <a:rPr lang="ru-RU" dirty="0"/>
              <a:t>одеваются, берут цветы и </a:t>
            </a:r>
            <a:r>
              <a:rPr lang="ru-RU" dirty="0" smtClean="0"/>
              <a:t>едут </a:t>
            </a:r>
            <a:r>
              <a:rPr lang="ru-RU" dirty="0"/>
              <a:t>к памятнику павших на </a:t>
            </a:r>
            <a:r>
              <a:rPr lang="ru-RU" dirty="0" smtClean="0"/>
              <a:t>войне в наше село. </a:t>
            </a:r>
            <a:r>
              <a:rPr lang="ru-RU" dirty="0"/>
              <a:t>Так было всегда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43062"/>
            <a:ext cx="2487613" cy="409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49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752600"/>
            <a:ext cx="5256584" cy="4700736"/>
          </a:xfrm>
        </p:spPr>
        <p:txBody>
          <a:bodyPr/>
          <a:lstStyle/>
          <a:p>
            <a:pPr algn="just"/>
            <a:r>
              <a:rPr lang="ru-RU" dirty="0" smtClean="0"/>
              <a:t>В 2010 году на 65-летие Великой Победы семья </a:t>
            </a:r>
            <a:r>
              <a:rPr lang="ru-RU" dirty="0" err="1" smtClean="0"/>
              <a:t>Ланцовых</a:t>
            </a:r>
            <a:r>
              <a:rPr lang="ru-RU" dirty="0" smtClean="0"/>
              <a:t>  огородила металлической оградой памятник воинам ВОВ в нашем селе. </a:t>
            </a:r>
          </a:p>
          <a:p>
            <a:pPr algn="just"/>
            <a:r>
              <a:rPr lang="ru-RU" dirty="0" smtClean="0"/>
              <a:t>В этом году семья </a:t>
            </a:r>
            <a:r>
              <a:rPr lang="ru-RU" dirty="0" err="1" smtClean="0"/>
              <a:t>Ланцовых</a:t>
            </a:r>
            <a:r>
              <a:rPr lang="ru-RU" dirty="0" smtClean="0"/>
              <a:t> выделила 10 мешков цемента для облагораживания территории памятника. </a:t>
            </a:r>
            <a:endParaRPr lang="ru-RU" dirty="0"/>
          </a:p>
        </p:txBody>
      </p:sp>
      <p:pic>
        <p:nvPicPr>
          <p:cNvPr id="1026" name="Picture 2" descr="C:\Documents and Settings\Admin\Рабочий стол\фото\Новая папка\P5080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2276872"/>
            <a:ext cx="375316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86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114300" indent="0" algn="just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Ланцова</a:t>
            </a:r>
            <a:r>
              <a:rPr lang="ru-RU" dirty="0" smtClean="0"/>
              <a:t> Мария Ивановна – мать-героиня. Потому что сумела воспитать и вывести в люди своих детей несмотря на тяготы и невзгоды. 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784976" cy="537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14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3065752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Сын </a:t>
            </a:r>
            <a:r>
              <a:rPr lang="ru-RU" dirty="0" err="1" smtClean="0"/>
              <a:t>григорий</a:t>
            </a:r>
            <a:r>
              <a:rPr lang="ru-RU" dirty="0" smtClean="0"/>
              <a:t>…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548680"/>
            <a:ext cx="5482952" cy="5865515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ru-RU" dirty="0" smtClean="0"/>
              <a:t>        После войны  спустя время  женился </a:t>
            </a:r>
            <a:r>
              <a:rPr lang="ru-RU" dirty="0"/>
              <a:t>на Кондратьевой Софье Родионовне. Родились дети. В 1948 г. родился сын Алексей, в 1950 г. – родился Сергей, в 1962 г. родилась дочь Оля.</a:t>
            </a:r>
          </a:p>
          <a:p>
            <a:pPr marL="114300" indent="0" algn="just">
              <a:buNone/>
            </a:pPr>
            <a:r>
              <a:rPr lang="ru-RU" dirty="0" smtClean="0"/>
              <a:t>       Свою </a:t>
            </a:r>
            <a:r>
              <a:rPr lang="ru-RU" dirty="0"/>
              <a:t>дальнейшую трудовую деятельность Григорий продолжил в </a:t>
            </a:r>
            <a:r>
              <a:rPr lang="ru-RU" dirty="0" err="1"/>
              <a:t>Кижингинском</a:t>
            </a:r>
            <a:r>
              <a:rPr lang="ru-RU" dirty="0"/>
              <a:t>  лесхозе, в должности лесничего. В 1950 г. переехал с семьёй в </a:t>
            </a:r>
            <a:r>
              <a:rPr lang="ru-RU" dirty="0" err="1"/>
              <a:t>Потай-Горхон</a:t>
            </a:r>
            <a:r>
              <a:rPr lang="ru-RU" dirty="0"/>
              <a:t>, где открылся участок </a:t>
            </a:r>
            <a:r>
              <a:rPr lang="ru-RU" dirty="0" err="1"/>
              <a:t>Хоринского</a:t>
            </a:r>
            <a:r>
              <a:rPr lang="ru-RU" dirty="0"/>
              <a:t> леспромхоза. Устроился рабочим на общих основаниях. Вскоре был направлен на курсы шоферов. В 1951 г. закончил от леспромхоза курсы механиков, после окончания  которых, был назначен завгаром в ЛЗП </a:t>
            </a:r>
            <a:r>
              <a:rPr lang="ru-RU" dirty="0" err="1"/>
              <a:t>Потай-Горхон</a:t>
            </a:r>
            <a:r>
              <a:rPr lang="ru-RU" dirty="0"/>
              <a:t>. </a:t>
            </a:r>
          </a:p>
          <a:p>
            <a:pPr algn="just"/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880320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41379"/>
            <a:ext cx="1938337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3065752" cy="1039427"/>
          </a:xfrm>
        </p:spPr>
        <p:txBody>
          <a:bodyPr>
            <a:normAutofit fontScale="90000"/>
          </a:bodyPr>
          <a:lstStyle/>
          <a:p>
            <a:r>
              <a:rPr lang="ru-RU" dirty="0"/>
              <a:t>Сын </a:t>
            </a:r>
            <a:r>
              <a:rPr lang="ru-RU" dirty="0" err="1"/>
              <a:t>григорий</a:t>
            </a:r>
            <a:r>
              <a:rPr lang="ru-RU" dirty="0"/>
              <a:t>…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260648"/>
            <a:ext cx="5410944" cy="5865515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ru-RU" dirty="0" smtClean="0"/>
              <a:t>      В </a:t>
            </a:r>
            <a:r>
              <a:rPr lang="ru-RU" dirty="0"/>
              <a:t>дальнейшем был назначен старшим механиком,  замещал должность мастера лесозаготовок, работал мастером дорог на ЛЗП </a:t>
            </a:r>
            <a:r>
              <a:rPr lang="ru-RU" dirty="0" err="1"/>
              <a:t>Зун</a:t>
            </a:r>
            <a:r>
              <a:rPr lang="ru-RU" dirty="0"/>
              <a:t>-Хора. В 1966 году, в связи с переводом в Байкальский леспромхоз, переехал с семьей на новое место жительства, село </a:t>
            </a:r>
            <a:r>
              <a:rPr lang="ru-RU" dirty="0" err="1"/>
              <a:t>Соболиха</a:t>
            </a:r>
            <a:r>
              <a:rPr lang="ru-RU" dirty="0"/>
              <a:t>. Работал в должности технорука ЛЗП. С уходом на пенсию по инвалидности, подрабатывал конюхом.</a:t>
            </a:r>
          </a:p>
          <a:p>
            <a:pPr marL="114300" indent="0" algn="just">
              <a:buNone/>
            </a:pPr>
            <a:r>
              <a:rPr lang="ru-RU" dirty="0" smtClean="0"/>
              <a:t>    Умер </a:t>
            </a:r>
            <a:r>
              <a:rPr lang="ru-RU" dirty="0"/>
              <a:t>Григорий Филиппович в селе </a:t>
            </a:r>
            <a:r>
              <a:rPr lang="ru-RU" dirty="0" err="1"/>
              <a:t>Соболиха</a:t>
            </a:r>
            <a:r>
              <a:rPr lang="ru-RU" dirty="0"/>
              <a:t> Прибайкальского района  01 февраля 1981 года в возрасте 59 лет.</a:t>
            </a:r>
          </a:p>
          <a:p>
            <a:pPr marL="114300" indent="0" algn="just">
              <a:buNone/>
            </a:pPr>
            <a:r>
              <a:rPr lang="ru-RU" dirty="0" smtClean="0"/>
              <a:t>    Жизнь </a:t>
            </a:r>
            <a:r>
              <a:rPr lang="ru-RU" dirty="0"/>
              <a:t>не баловала Григория. Много выпало испытаний на его долю. Фронтовые ранения, травмы, тяжелая болезнь оборвали его жизненный путь в расцвете лет. 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06057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2561696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Сын </a:t>
            </a:r>
            <a:r>
              <a:rPr lang="ru-RU" dirty="0" err="1" smtClean="0"/>
              <a:t>демьян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60648"/>
            <a:ext cx="4978896" cy="5865515"/>
          </a:xfrm>
        </p:spPr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Ланцов</a:t>
            </a:r>
            <a:r>
              <a:rPr lang="ru-RU" dirty="0" smtClean="0"/>
              <a:t> </a:t>
            </a:r>
            <a:r>
              <a:rPr lang="ru-RU" dirty="0"/>
              <a:t>Демьян Филиппович после увольнения в запас из рядов Красной Армии, женился, родились дети: дочь Тоня, сыновья Володя и Саша.  Жил в </a:t>
            </a:r>
            <a:r>
              <a:rPr lang="ru-RU" dirty="0" err="1"/>
              <a:t>Потай-Горхоне</a:t>
            </a:r>
            <a:r>
              <a:rPr lang="ru-RU" dirty="0"/>
              <a:t>, с. </a:t>
            </a:r>
            <a:r>
              <a:rPr lang="ru-RU" dirty="0" err="1"/>
              <a:t>Хоринск</a:t>
            </a:r>
            <a:r>
              <a:rPr lang="ru-RU" dirty="0"/>
              <a:t>. Работал шофёром на грузовых машинах, на лесовозах. Ездил с грузами в Монголию, оттуда возил в Бурятию солому и другие грузы.</a:t>
            </a:r>
          </a:p>
          <a:p>
            <a:pPr marL="114300" indent="0" algn="just">
              <a:buNone/>
            </a:pPr>
            <a:r>
              <a:rPr lang="ru-RU" dirty="0" smtClean="0"/>
              <a:t>    В </a:t>
            </a:r>
            <a:r>
              <a:rPr lang="ru-RU" dirty="0"/>
              <a:t>дальнейшем судьба сложилась так, что женился во второй раз. Родился сын Коля. Проживал в с. </a:t>
            </a:r>
            <a:r>
              <a:rPr lang="ru-RU" dirty="0" err="1"/>
              <a:t>Калёново</a:t>
            </a:r>
            <a:r>
              <a:rPr lang="ru-RU" dirty="0"/>
              <a:t> Иволгинского района. Работал в сельском хозяйстве, заведующим МТФ, луговодом, заведующим молочным комплексом.</a:t>
            </a:r>
          </a:p>
          <a:p>
            <a:pPr marL="114300" indent="0" algn="just">
              <a:buNone/>
            </a:pPr>
            <a:r>
              <a:rPr lang="ru-RU" dirty="0" smtClean="0"/>
              <a:t>    Был </a:t>
            </a:r>
            <a:r>
              <a:rPr lang="ru-RU" dirty="0"/>
              <a:t>приравнен к ветеранам Великой Отечественной войны. </a:t>
            </a:r>
          </a:p>
          <a:p>
            <a:pPr marL="114300" indent="0" algn="just">
              <a:buNone/>
            </a:pPr>
            <a:r>
              <a:rPr lang="ru-RU" dirty="0" smtClean="0"/>
              <a:t>    Умер </a:t>
            </a:r>
            <a:r>
              <a:rPr lang="ru-RU" dirty="0"/>
              <a:t>в селе </a:t>
            </a:r>
            <a:r>
              <a:rPr lang="ru-RU" dirty="0" err="1"/>
              <a:t>Калёново</a:t>
            </a:r>
            <a:r>
              <a:rPr lang="ru-RU" dirty="0"/>
              <a:t> Иволгинского района  10 августа 1999г. в возрасте 72 лет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19551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54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2489688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Дочь Елена….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188640"/>
            <a:ext cx="5626968" cy="6336704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ru-RU" dirty="0" smtClean="0"/>
              <a:t>     После войны  Елена вышла </a:t>
            </a:r>
            <a:r>
              <a:rPr lang="ru-RU" dirty="0"/>
              <a:t>замуж за однофамильца </a:t>
            </a:r>
            <a:r>
              <a:rPr lang="ru-RU" dirty="0" err="1"/>
              <a:t>Ланцова</a:t>
            </a:r>
            <a:r>
              <a:rPr lang="ru-RU" dirty="0"/>
              <a:t> Ивана Ивановича в село </a:t>
            </a:r>
            <a:r>
              <a:rPr lang="ru-RU" dirty="0" err="1"/>
              <a:t>Сулхара</a:t>
            </a:r>
            <a:r>
              <a:rPr lang="ru-RU" dirty="0"/>
              <a:t>. Так как в </a:t>
            </a:r>
            <a:r>
              <a:rPr lang="ru-RU" dirty="0" err="1"/>
              <a:t>Сулхаре</a:t>
            </a:r>
            <a:r>
              <a:rPr lang="ru-RU" dirty="0"/>
              <a:t> не было работы, Елена с мужем переехали жить в город Хилок Читинской области. </a:t>
            </a:r>
            <a:r>
              <a:rPr lang="ru-RU" dirty="0" smtClean="0"/>
              <a:t>В </a:t>
            </a:r>
            <a:r>
              <a:rPr lang="ru-RU" dirty="0"/>
              <a:t>1955 году родилась дочь Катя. 13 декабря 1957 года родился долгожданный сын Валера.</a:t>
            </a:r>
          </a:p>
          <a:p>
            <a:pPr marL="114300" indent="0" algn="just">
              <a:buNone/>
            </a:pPr>
            <a:r>
              <a:rPr lang="ru-RU" dirty="0" smtClean="0"/>
              <a:t>     По </a:t>
            </a:r>
            <a:r>
              <a:rPr lang="ru-RU" dirty="0"/>
              <a:t>стечению обстоятельств в 1966 году всей семьёй уехали жить в село Кику Прибайкальского района. Здесь Лена устроилась работать в химлесхоз. Работу исполняла разную: сторож, уборщица, кассир, кладовщик. В 1972 году судьба забросила на новое место жительства – поселок Юбилейный </a:t>
            </a:r>
            <a:r>
              <a:rPr lang="ru-RU" dirty="0" err="1"/>
              <a:t>Баргузинского</a:t>
            </a:r>
            <a:r>
              <a:rPr lang="ru-RU" dirty="0"/>
              <a:t> района. Опять работала в лесхозе до 63 лет. В 1999 году отметили с Иваном Золотую свадьбу. После смерти мужа  Елена проживает в п. Усть-Баргузин у старшей дочери Надежды.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219551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91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2849728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Сын </a:t>
            </a:r>
            <a:r>
              <a:rPr lang="ru-RU" dirty="0" err="1" smtClean="0"/>
              <a:t>василий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16632"/>
            <a:ext cx="5915000" cy="6741368"/>
          </a:xfrm>
        </p:spPr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ru-RU" dirty="0" smtClean="0"/>
              <a:t>         После </a:t>
            </a:r>
            <a:r>
              <a:rPr lang="ru-RU" dirty="0"/>
              <a:t>окончания школы уехал к старшим братьям Грише и Демьяну в </a:t>
            </a:r>
            <a:r>
              <a:rPr lang="ru-RU" dirty="0" err="1"/>
              <a:t>Потай-Горхон</a:t>
            </a:r>
            <a:r>
              <a:rPr lang="ru-RU" dirty="0"/>
              <a:t> устраиваться на работу, но потом он переехал в </a:t>
            </a:r>
            <a:r>
              <a:rPr lang="ru-RU" dirty="0" err="1"/>
              <a:t>Сулхару</a:t>
            </a:r>
            <a:r>
              <a:rPr lang="ru-RU" dirty="0"/>
              <a:t>, где открылся </a:t>
            </a:r>
            <a:r>
              <a:rPr lang="ru-RU" dirty="0" err="1"/>
              <a:t>Кудунский</a:t>
            </a:r>
            <a:r>
              <a:rPr lang="ru-RU" dirty="0"/>
              <a:t> леспромхоз. Устроившись на работу в ЛПХ, Васю вскоре отправили учиться на шофёра. После работал шофёром, возил лес, людей. Женившись в 1959 году, 29 </a:t>
            </a:r>
            <a:r>
              <a:rPr lang="ru-RU" dirty="0" smtClean="0"/>
              <a:t>о </a:t>
            </a:r>
            <a:r>
              <a:rPr lang="ru-RU" dirty="0" err="1" smtClean="0"/>
              <a:t>ктября</a:t>
            </a:r>
            <a:r>
              <a:rPr lang="ru-RU" dirty="0" smtClean="0"/>
              <a:t> </a:t>
            </a:r>
            <a:r>
              <a:rPr lang="ru-RU" dirty="0"/>
              <a:t>1960 года родилась дочь Лена, 14 февраля 1962 года – сын Вася. Так же работал шофёром  в </a:t>
            </a:r>
            <a:r>
              <a:rPr lang="ru-RU" dirty="0" err="1"/>
              <a:t>ОРСе</a:t>
            </a:r>
            <a:r>
              <a:rPr lang="ru-RU" dirty="0"/>
              <a:t>. Закончил очно в Заиграево лесную школу, после чего работал в лесхозе лесничим и в леспромхозе в производственном техническом отделе. Закончил Улан-Удэнский </a:t>
            </a:r>
            <a:r>
              <a:rPr lang="ru-RU" dirty="0" err="1"/>
              <a:t>лесотехникум</a:t>
            </a:r>
            <a:r>
              <a:rPr lang="ru-RU" dirty="0"/>
              <a:t> без отрыва от производства. В 1976 году перевёлся в </a:t>
            </a:r>
            <a:r>
              <a:rPr lang="ru-RU" dirty="0" err="1"/>
              <a:t>Кижингу</a:t>
            </a:r>
            <a:r>
              <a:rPr lang="ru-RU" dirty="0"/>
              <a:t> директором лесхоза. В 1978 году переехал в </a:t>
            </a:r>
            <a:r>
              <a:rPr lang="ru-RU" dirty="0" err="1"/>
              <a:t>Хуртэй</a:t>
            </a:r>
            <a:r>
              <a:rPr lang="ru-RU" dirty="0"/>
              <a:t> на должность директора лесхоза. По воспоминаниям друзей, родных, - Василия в молодости все очень любили за удаль, трудолюбие, обаяние, общительность. </a:t>
            </a:r>
          </a:p>
          <a:p>
            <a:pPr marL="114300" indent="0" algn="just">
              <a:buNone/>
            </a:pPr>
            <a:r>
              <a:rPr lang="ru-RU" dirty="0" smtClean="0"/>
              <a:t>      Уйдя </a:t>
            </a:r>
            <a:r>
              <a:rPr lang="ru-RU" dirty="0"/>
              <a:t>на пенсию, полностью посвятил себя домашнему хозяйству. </a:t>
            </a:r>
          </a:p>
          <a:p>
            <a:pPr marL="114300" indent="0" algn="just">
              <a:buNone/>
            </a:pPr>
            <a:r>
              <a:rPr lang="ru-RU" dirty="0" smtClean="0"/>
              <a:t>      11 </a:t>
            </a:r>
            <a:r>
              <a:rPr lang="ru-RU" dirty="0"/>
              <a:t>октября 2014 г. </a:t>
            </a:r>
            <a:r>
              <a:rPr lang="ru-RU" dirty="0" err="1"/>
              <a:t>Ланцов</a:t>
            </a:r>
            <a:r>
              <a:rPr lang="ru-RU" dirty="0"/>
              <a:t> Василий Филиппович скоропостижно скончался в возрасте 77 лет. Похоронен в с. </a:t>
            </a:r>
            <a:r>
              <a:rPr lang="ru-RU" dirty="0" err="1"/>
              <a:t>Хуртэй</a:t>
            </a:r>
            <a:r>
              <a:rPr lang="ru-RU" dirty="0"/>
              <a:t>.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24313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7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412" y="332656"/>
            <a:ext cx="3281776" cy="10394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Дочь</a:t>
            </a:r>
            <a:br>
              <a:rPr lang="ru-RU" sz="2400" dirty="0" smtClean="0"/>
            </a:br>
            <a:r>
              <a:rPr lang="ru-RU" sz="2400" dirty="0" err="1" smtClean="0"/>
              <a:t>валентина</a:t>
            </a:r>
            <a:r>
              <a:rPr lang="ru-RU" sz="2400" dirty="0" smtClean="0"/>
              <a:t>…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332656"/>
            <a:ext cx="6192688" cy="7200800"/>
          </a:xfrm>
        </p:spPr>
        <p:txBody>
          <a:bodyPr>
            <a:normAutofit fontScale="70000" lnSpcReduction="20000"/>
          </a:bodyPr>
          <a:lstStyle/>
          <a:p>
            <a:pPr marL="114300" indent="0" algn="just">
              <a:buNone/>
            </a:pPr>
            <a:r>
              <a:rPr lang="ru-RU" dirty="0" smtClean="0"/>
              <a:t>     </a:t>
            </a:r>
            <a:r>
              <a:rPr lang="ru-RU" sz="2600" dirty="0" smtClean="0"/>
              <a:t>В </a:t>
            </a:r>
            <a:r>
              <a:rPr lang="ru-RU" sz="2600" dirty="0"/>
              <a:t>1947 году девочку увезли в </a:t>
            </a:r>
            <a:r>
              <a:rPr lang="ru-RU" sz="2600" dirty="0" err="1"/>
              <a:t>костнотуберкулёзный</a:t>
            </a:r>
            <a:r>
              <a:rPr lang="ru-RU" sz="2600" dirty="0"/>
              <a:t> санаторий  «Аршан», где лечилась и училась. В «Аршане» пробыла 3 года. Затем вернулась домой, год не училась, была лежачая. После встала на костыли и стала ходить в школу снова во второй класс, так как учёба была </a:t>
            </a:r>
            <a:r>
              <a:rPr lang="ru-RU" sz="2600" dirty="0" smtClean="0"/>
              <a:t>запущена. Но </a:t>
            </a:r>
            <a:r>
              <a:rPr lang="ru-RU" sz="2600" dirty="0"/>
              <a:t>кости гнили и осколками выходили наружу. Училась до пятого класса, затем - снова в «Аршан» на операцию, там продолжала учиться. Через два года вернулась и продолжила учёбу в школе. Закончила 8 классов. Дальше решила учиться в городе Улан-Удэ </a:t>
            </a:r>
            <a:r>
              <a:rPr lang="ru-RU" sz="2600" dirty="0" smtClean="0"/>
              <a:t>на курсах  </a:t>
            </a:r>
            <a:r>
              <a:rPr lang="ru-RU" sz="2600" dirty="0" err="1"/>
              <a:t>строче</a:t>
            </a:r>
            <a:r>
              <a:rPr lang="ru-RU" sz="2600" dirty="0"/>
              <a:t>-вышивки при фабрике «Труд», по окончании которых осталась там-же и работать. Продолжала учиться в вечерней школе рабочей молодёжи. В 1960 году закончила 10 </a:t>
            </a:r>
            <a:r>
              <a:rPr lang="ru-RU" sz="2600" dirty="0" smtClean="0"/>
              <a:t>классов.</a:t>
            </a:r>
          </a:p>
          <a:p>
            <a:pPr marL="114300" indent="0" algn="just">
              <a:buNone/>
            </a:pPr>
            <a:r>
              <a:rPr lang="ru-RU" sz="2600" dirty="0"/>
              <a:t> </a:t>
            </a:r>
            <a:r>
              <a:rPr lang="ru-RU" sz="2600" dirty="0" smtClean="0"/>
              <a:t>   Поступила </a:t>
            </a:r>
            <a:r>
              <a:rPr lang="ru-RU" sz="2600" dirty="0"/>
              <a:t>учиться в педагогический класс при </a:t>
            </a:r>
            <a:r>
              <a:rPr lang="ru-RU" sz="2600" dirty="0" err="1"/>
              <a:t>Хоринской</a:t>
            </a:r>
            <a:r>
              <a:rPr lang="ru-RU" sz="2600" dirty="0"/>
              <a:t> средней школе, после чего была направлена по распределению в </a:t>
            </a:r>
            <a:r>
              <a:rPr lang="ru-RU" sz="2600" dirty="0" err="1"/>
              <a:t>Сулхаринскую</a:t>
            </a:r>
            <a:r>
              <a:rPr lang="ru-RU" sz="2600" dirty="0"/>
              <a:t> среднюю школу, где проработала 18 лет. (1962-1980г.г.) Замуж вышла в 1963 году за Нагаева Петра </a:t>
            </a:r>
            <a:r>
              <a:rPr lang="ru-RU" sz="2600" dirty="0" err="1"/>
              <a:t>Мироновича</a:t>
            </a:r>
            <a:r>
              <a:rPr lang="ru-RU" sz="2600" dirty="0"/>
              <a:t>. 19 января 1964 года родился сын Юра.</a:t>
            </a:r>
          </a:p>
          <a:p>
            <a:pPr marL="114300" indent="0">
              <a:buNone/>
            </a:pPr>
            <a:r>
              <a:rPr lang="ru-RU" sz="2600" dirty="0" smtClean="0"/>
              <a:t>        </a:t>
            </a:r>
            <a:r>
              <a:rPr lang="ru-RU" sz="2600" dirty="0"/>
              <a:t>В 1980г. переехали на БАМ в Северо-Байкальский район село Верхняя Заимка, где продолжила работу в школе учителем начальных классов до 2005 года.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20662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76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2777720" cy="10394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Дочь </a:t>
            </a:r>
            <a:r>
              <a:rPr lang="ru-RU" dirty="0" err="1" smtClean="0"/>
              <a:t>татьяна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88640"/>
            <a:ext cx="5482952" cy="6669360"/>
          </a:xfrm>
        </p:spPr>
        <p:txBody>
          <a:bodyPr>
            <a:normAutofit fontScale="77500" lnSpcReduction="20000"/>
          </a:bodyPr>
          <a:lstStyle/>
          <a:p>
            <a:pPr marL="114300" indent="0" algn="just">
              <a:buNone/>
            </a:pPr>
            <a:r>
              <a:rPr lang="ru-RU" dirty="0"/>
              <a:t>Закончив семь классов, в 15 лет устроилась в </a:t>
            </a:r>
            <a:r>
              <a:rPr lang="ru-RU" dirty="0" err="1"/>
              <a:t>Сулхаре</a:t>
            </a:r>
            <a:r>
              <a:rPr lang="ru-RU" dirty="0"/>
              <a:t> на работу в </a:t>
            </a:r>
            <a:r>
              <a:rPr lang="ru-RU" dirty="0" err="1"/>
              <a:t>Кудунский</a:t>
            </a:r>
            <a:r>
              <a:rPr lang="ru-RU" dirty="0"/>
              <a:t> леспромхоз обрубщиком сучьев. Позднее Правительство запретило принимать на такую работу женщин. От предприятия выучилась на десятника, затем  на бухгалтера. В 1960 году вышла замуж за Терентьева Демьяна </a:t>
            </a:r>
            <a:r>
              <a:rPr lang="ru-RU" dirty="0" err="1"/>
              <a:t>Феофановича</a:t>
            </a:r>
            <a:r>
              <a:rPr lang="ru-RU" dirty="0"/>
              <a:t>. В 1962 году 4 марта родила дочь Анну. В 1970 году 13 марта родился сын Алексей. В трудовой сфере поднялась до должности главного бухгалтера в ЛПХ. В 1982 году всей семьей, включая бабушку </a:t>
            </a:r>
            <a:r>
              <a:rPr lang="ru-RU" dirty="0" err="1"/>
              <a:t>Ланцову</a:t>
            </a:r>
            <a:r>
              <a:rPr lang="ru-RU" dirty="0"/>
              <a:t> Марию Ивановну, переехали на БАМ к сестре Валентине, в село Верхняя Заимка. Работала в совхозе завхозом, бухгалтером, потом перешла в ЛЗП старшим бухгалтером. Чуть позже переехали в поселок </a:t>
            </a:r>
            <a:r>
              <a:rPr lang="ru-RU" dirty="0" err="1"/>
              <a:t>Кичера</a:t>
            </a:r>
            <a:r>
              <a:rPr lang="ru-RU" dirty="0"/>
              <a:t>, где устроилась в ПМК «</a:t>
            </a:r>
            <a:r>
              <a:rPr lang="ru-RU" dirty="0" err="1"/>
              <a:t>Бурводстрой</a:t>
            </a:r>
            <a:r>
              <a:rPr lang="ru-RU" dirty="0"/>
              <a:t>» главным бухгалтером. В дальнейшем работала на предприятии «</a:t>
            </a:r>
            <a:r>
              <a:rPr lang="ru-RU" dirty="0" err="1"/>
              <a:t>Коммунэнерго</a:t>
            </a:r>
            <a:r>
              <a:rPr lang="ru-RU" dirty="0"/>
              <a:t>» главным бухгалтером. В 1998 году овдовела. Работала до 60 лет, в 2001 году ушла на пенсию ветераном труда. Общий стаж работы составил  45 лет. 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1" y="1700808"/>
            <a:ext cx="1755775" cy="241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10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585858"/>
      </a:dk1>
      <a:lt1>
        <a:sysClr val="window" lastClr="FCFCFC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585858"/>
      </a:dk1>
      <a:lt1>
        <a:sysClr val="window" lastClr="FCFCF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62</TotalTime>
  <Words>1167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Аптека</vt:lpstr>
      <vt:lpstr>Мария ивановна ланцова</vt:lpstr>
      <vt:lpstr>Презентация PowerPoint</vt:lpstr>
      <vt:lpstr>Сын григорий… </vt:lpstr>
      <vt:lpstr>Сын григорий… </vt:lpstr>
      <vt:lpstr>Сын демьян…</vt:lpstr>
      <vt:lpstr>Дочь Елена….</vt:lpstr>
      <vt:lpstr>Сын василий…</vt:lpstr>
      <vt:lpstr>Дочь валентина…</vt:lpstr>
      <vt:lpstr>Дочь татьяна…</vt:lpstr>
      <vt:lpstr>Жизнь после войны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Мария ивановна ланцова</dc:title>
  <dc:creator>Admin</dc:creator>
  <cp:lastModifiedBy>bulat</cp:lastModifiedBy>
  <cp:revision>9</cp:revision>
  <dcterms:created xsi:type="dcterms:W3CDTF">2015-04-19T09:17:52Z</dcterms:created>
  <dcterms:modified xsi:type="dcterms:W3CDTF">2020-11-17T14:46:17Z</dcterms:modified>
</cp:coreProperties>
</file>