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  <p:sldId id="261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695272-F0A1-490A-9A18-F2671F7E0364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2726-AEA5-4EEB-857C-83FBF3DC27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458200" cy="122237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Афанасий </a:t>
            </a:r>
            <a:r>
              <a:rPr lang="ru-RU" sz="60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никитин</a:t>
            </a:r>
            <a:r>
              <a:rPr lang="ru-RU" sz="6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 </a:t>
            </a:r>
            <a:br>
              <a:rPr lang="ru-RU" sz="6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Его путешествия.</a:t>
            </a:r>
            <a:endParaRPr lang="ru-RU" sz="6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73216"/>
            <a:ext cx="2915816" cy="13464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  ученица 5 класса </a:t>
            </a:r>
            <a:r>
              <a:rPr lang="ru-RU" dirty="0" err="1" smtClean="0"/>
              <a:t>Староскольцева</a:t>
            </a:r>
            <a:r>
              <a:rPr lang="ru-RU" dirty="0" smtClean="0"/>
              <a:t> Светлана.</a:t>
            </a:r>
            <a:endParaRPr lang="ru-RU" dirty="0"/>
          </a:p>
        </p:txBody>
      </p:sp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2852936"/>
            <a:ext cx="5400600" cy="36004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d4ef5d8e135ce7673ddc224fd0bc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996952"/>
            <a:ext cx="8686800" cy="84124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60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пасибо за внимание!</a:t>
            </a:r>
            <a:r>
              <a:rPr lang="ru-RU" sz="72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ru-RU" sz="72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7200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14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Афанасий никитин.  Его путешествия.</vt:lpstr>
      <vt:lpstr>Слайд 2</vt:lpstr>
      <vt:lpstr>Слайд 3</vt:lpstr>
      <vt:lpstr>Слайд 4</vt:lpstr>
      <vt:lpstr>Слайд 5</vt:lpstr>
      <vt:lpstr>Спасибо за внимание!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Klon</dc:creator>
  <cp:lastModifiedBy>Klon</cp:lastModifiedBy>
  <cp:revision>5</cp:revision>
  <dcterms:created xsi:type="dcterms:W3CDTF">2018-10-31T13:36:12Z</dcterms:created>
  <dcterms:modified xsi:type="dcterms:W3CDTF">2018-10-31T14:37:41Z</dcterms:modified>
</cp:coreProperties>
</file>