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26F-AF1F-4E67-8FF2-BDCFC5DE5BB1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5D31-4129-4F0B-B7C1-29E424CE8C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26F-AF1F-4E67-8FF2-BDCFC5DE5BB1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5D31-4129-4F0B-B7C1-29E424CE8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26F-AF1F-4E67-8FF2-BDCFC5DE5BB1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5D31-4129-4F0B-B7C1-29E424CE8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26F-AF1F-4E67-8FF2-BDCFC5DE5BB1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5D31-4129-4F0B-B7C1-29E424CE8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26F-AF1F-4E67-8FF2-BDCFC5DE5BB1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9ED5D31-4129-4F0B-B7C1-29E424CE8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26F-AF1F-4E67-8FF2-BDCFC5DE5BB1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5D31-4129-4F0B-B7C1-29E424CE8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26F-AF1F-4E67-8FF2-BDCFC5DE5BB1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5D31-4129-4F0B-B7C1-29E424CE8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26F-AF1F-4E67-8FF2-BDCFC5DE5BB1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5D31-4129-4F0B-B7C1-29E424CE8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26F-AF1F-4E67-8FF2-BDCFC5DE5BB1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5D31-4129-4F0B-B7C1-29E424CE8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26F-AF1F-4E67-8FF2-BDCFC5DE5BB1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5D31-4129-4F0B-B7C1-29E424CE8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E326F-AF1F-4E67-8FF2-BDCFC5DE5BB1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D5D31-4129-4F0B-B7C1-29E424CE8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2EE326F-AF1F-4E67-8FF2-BDCFC5DE5BB1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ED5D31-4129-4F0B-B7C1-29E424CE8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Активные методы в преподавании иностранных языков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Радохлеб</a:t>
            </a:r>
            <a:r>
              <a:rPr lang="ru-RU" dirty="0" smtClean="0"/>
              <a:t> Ксения Викторовна, </a:t>
            </a:r>
            <a:r>
              <a:rPr lang="ru-RU" dirty="0" smtClean="0"/>
              <a:t>учитель </a:t>
            </a:r>
            <a:r>
              <a:rPr lang="ru-RU" dirty="0" smtClean="0"/>
              <a:t>иностранного </a:t>
            </a:r>
            <a:r>
              <a:rPr lang="ru-RU" dirty="0" smtClean="0"/>
              <a:t>языка МБОУ ТСШ №2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Возможности повышения действенности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Обучение школьников приёмам учения, способам познания иностранного языка, которые необходимы  для рациональной самостоятельной работы учащихся.</a:t>
            </a:r>
          </a:p>
          <a:p>
            <a:r>
              <a:rPr lang="ru-RU" dirty="0" smtClean="0"/>
              <a:t>Тщательная подготовка к уроку.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Современный урок – сложное образование.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На уроке решаются многоплановые задачи. </a:t>
            </a:r>
          </a:p>
          <a:p>
            <a:r>
              <a:rPr lang="ru-RU" sz="2400" dirty="0" smtClean="0"/>
              <a:t>На уроке используются различные организационные формы работы.</a:t>
            </a:r>
          </a:p>
          <a:p>
            <a:r>
              <a:rPr lang="ru-RU" sz="2400" dirty="0" smtClean="0"/>
              <a:t>Урок должен быть обеспечен средствами обучения, соответствующими решаемым задачам.</a:t>
            </a:r>
          </a:p>
          <a:p>
            <a:r>
              <a:rPr lang="ru-RU" sz="2400" dirty="0" smtClean="0"/>
              <a:t>Использование учителем на уроке компонентов УМК и других средств обучения должно быть доведено до степени свободного манипулирования ими. </a:t>
            </a:r>
          </a:p>
          <a:p>
            <a:r>
              <a:rPr lang="ru-RU" sz="2400" dirty="0" smtClean="0"/>
              <a:t>Создание положительной мотивации в изучении иностранного языка при глубоком знании учителем личности каждого школьника.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Нетрадиционные формы урока иностранного языка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реализуются после изучения какой-либо темы или нескольких тем, выполняя функции обучающего контроля;</a:t>
            </a:r>
          </a:p>
          <a:p>
            <a:r>
              <a:rPr lang="ru-RU" dirty="0" smtClean="0"/>
              <a:t>осуществляются при обязательном участии всех учеников группы/класса;</a:t>
            </a:r>
          </a:p>
          <a:p>
            <a:r>
              <a:rPr lang="ru-RU" dirty="0" smtClean="0"/>
              <a:t>реализуются с непременным использованием средств слуховой и зрительной наглядности.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нетрадиционного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осуществляется контроль знаний, навыков и умений учащихся по определенной теме;</a:t>
            </a:r>
          </a:p>
          <a:p>
            <a:r>
              <a:rPr lang="ru-RU" dirty="0" smtClean="0"/>
              <a:t>обеспечивается деловая, рабочая атмосфера, серьезное отношение учащихся к уроку;</a:t>
            </a:r>
          </a:p>
          <a:p>
            <a:r>
              <a:rPr lang="ru-RU" dirty="0" smtClean="0"/>
              <a:t>предусматривается минимальное участие на уроке учителя.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Формы нетрадиционных уроков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урок-спектакль;</a:t>
            </a:r>
          </a:p>
          <a:p>
            <a:r>
              <a:rPr lang="ru-RU" dirty="0" smtClean="0"/>
              <a:t>урок-праздник; </a:t>
            </a:r>
          </a:p>
          <a:p>
            <a:r>
              <a:rPr lang="ru-RU" dirty="0" smtClean="0"/>
              <a:t>видео-урок; </a:t>
            </a:r>
          </a:p>
          <a:p>
            <a:r>
              <a:rPr lang="ru-RU" dirty="0" smtClean="0"/>
              <a:t>урок-экскурсия; </a:t>
            </a:r>
          </a:p>
          <a:p>
            <a:r>
              <a:rPr lang="ru-RU" dirty="0" smtClean="0"/>
              <a:t>урок-интервью </a:t>
            </a:r>
          </a:p>
          <a:p>
            <a:pPr>
              <a:buNone/>
            </a:pPr>
            <a:r>
              <a:rPr lang="ru-RU" dirty="0" smtClean="0"/>
              <a:t>и другие формы занятий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Применение информационно-коммуникационных технологий (ИКТ) на уроках способствует расширению образовательного пространства современной школы и </a:t>
            </a:r>
            <a:r>
              <a:rPr lang="ru-RU" dirty="0" smtClean="0"/>
              <a:t>открывает для учителя новые возможности в преподавании иностранного языка.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Позитивная мотивация - это ключ к успешному изучению иностранного языка.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</TotalTime>
  <Words>235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Активные методы в преподавании иностранных языков</vt:lpstr>
      <vt:lpstr>Возможности повышения действенности урока</vt:lpstr>
      <vt:lpstr>Современный урок – сложное образование.</vt:lpstr>
      <vt:lpstr>Нетрадиционные формы урока иностранного языка</vt:lpstr>
      <vt:lpstr>Цели нетрадиционного урока</vt:lpstr>
      <vt:lpstr>Формы нетрадиционных уроков</vt:lpstr>
      <vt:lpstr>Слайд 7</vt:lpstr>
      <vt:lpstr>Слайд 8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Активные методы в преподавании иностранных языков</dc:title>
  <dc:creator>Adm</dc:creator>
  <cp:lastModifiedBy>школа</cp:lastModifiedBy>
  <cp:revision>4</cp:revision>
  <dcterms:created xsi:type="dcterms:W3CDTF">2014-12-08T13:12:44Z</dcterms:created>
  <dcterms:modified xsi:type="dcterms:W3CDTF">2020-11-17T06:46:37Z</dcterms:modified>
</cp:coreProperties>
</file>