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374" autoAdjust="0"/>
  </p:normalViewPr>
  <p:slideViewPr>
    <p:cSldViewPr snapToGrid="0">
      <p:cViewPr varScale="1">
        <p:scale>
          <a:sx n="69" d="100"/>
          <a:sy n="69" d="100"/>
        </p:scale>
        <p:origin x="14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63AD-F496-47BC-91EC-FA82A737D70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DC0C-091A-46C5-9076-3937C4636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276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63AD-F496-47BC-91EC-FA82A737D70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DC0C-091A-46C5-9076-3937C4636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182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63AD-F496-47BC-91EC-FA82A737D70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DC0C-091A-46C5-9076-3937C4636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731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63AD-F496-47BC-91EC-FA82A737D70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DC0C-091A-46C5-9076-3937C4636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137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63AD-F496-47BC-91EC-FA82A737D70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DC0C-091A-46C5-9076-3937C4636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151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63AD-F496-47BC-91EC-FA82A737D70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DC0C-091A-46C5-9076-3937C4636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204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63AD-F496-47BC-91EC-FA82A737D70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DC0C-091A-46C5-9076-3937C4636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80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63AD-F496-47BC-91EC-FA82A737D70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DC0C-091A-46C5-9076-3937C4636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602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63AD-F496-47BC-91EC-FA82A737D70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DC0C-091A-46C5-9076-3937C4636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185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63AD-F496-47BC-91EC-FA82A737D70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DC0C-091A-46C5-9076-3937C4636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950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63AD-F496-47BC-91EC-FA82A737D70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BDC0C-091A-46C5-9076-3937C4636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827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863AD-F496-47BC-91EC-FA82A737D70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BDC0C-091A-46C5-9076-3937C4636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82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9176" r="19602"/>
          <a:stretch/>
        </p:blipFill>
        <p:spPr>
          <a:xfrm>
            <a:off x="0" y="0"/>
            <a:ext cx="4100946" cy="33492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145" y="3236768"/>
            <a:ext cx="5643855" cy="362123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837709" y="335804"/>
            <a:ext cx="5306291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ba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“Башҡорт </a:t>
            </a:r>
            <a:r>
              <a:rPr lang="ba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телен уҡытыуҙа Интернет-ресурстарҙы һәм информацион технологияларҙы ҡулланыу ”</a:t>
            </a:r>
            <a:endParaRPr lang="ru-RU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544290"/>
            <a:ext cx="38377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a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Таймасова Айһылыу Насип ҡыҙы, Бахмут урта белем биреү мәктәбенең башҡорт теле уҡытыусыһы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36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7465" t="9202" r="7323" b="5916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58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0163" y="0"/>
            <a:ext cx="5834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48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4666" t="8232" r="2092" b="638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75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9117" t="28830" r="20800"/>
          <a:stretch/>
        </p:blipFill>
        <p:spPr>
          <a:xfrm>
            <a:off x="-1" y="0"/>
            <a:ext cx="9133545" cy="695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82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2383" t="16329" r="22483" b="5208"/>
          <a:stretch/>
        </p:blipFill>
        <p:spPr>
          <a:xfrm>
            <a:off x="0" y="-1"/>
            <a:ext cx="9144000" cy="6872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43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2314" t="16383" r="20184" b="5019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40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0587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25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Айслу</dc:creator>
  <cp:lastModifiedBy>Айслу</cp:lastModifiedBy>
  <cp:revision>4</cp:revision>
  <dcterms:created xsi:type="dcterms:W3CDTF">2020-08-28T01:53:15Z</dcterms:created>
  <dcterms:modified xsi:type="dcterms:W3CDTF">2020-08-28T02:28:08Z</dcterms:modified>
</cp:coreProperties>
</file>