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9" r:id="rId3"/>
    <p:sldId id="261" r:id="rId4"/>
    <p:sldId id="262" r:id="rId5"/>
    <p:sldId id="266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8008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7868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4524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166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3677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8283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40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2252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0411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7645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4362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076A27-8146-4F75-9851-A83577C6FD8A}" type="datetime2">
              <a:rPr lang="en-US" smtClean="0"/>
              <a:t>Tuesday, November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EAB3BA-07EE-4B64-A177-47C30D77587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94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FA625-4EC9-4F82-8BD1-A91865B2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392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Участники «Бессмертного полка»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1CC5DB-5DBC-4AA2-9231-206881B17B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244" y="1557154"/>
            <a:ext cx="6593945" cy="4006738"/>
          </a:xfrm>
        </p:spPr>
      </p:pic>
    </p:spTree>
    <p:extLst>
      <p:ext uri="{BB962C8B-B14F-4D97-AF65-F5344CB8AC3E}">
        <p14:creationId xmlns:p14="http://schemas.microsoft.com/office/powerpoint/2010/main" val="332958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E08DDB1-A03E-4FE0-9ED3-1A5C2EE35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14" y="286604"/>
            <a:ext cx="10432666" cy="1302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Наш класс после репетиции литературно-музыкальной композиции </a:t>
            </a:r>
            <a:r>
              <a:rPr lang="ru-RU" sz="3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«Быть достойными вас» </a:t>
            </a:r>
            <a:r>
              <a:rPr lang="ru-RU" dirty="0"/>
              <a:t>( </a:t>
            </a:r>
            <a:r>
              <a:rPr lang="ru-RU" sz="2700" dirty="0"/>
              <a:t>городской конкурса, который не состоялся из-за эпидемии</a:t>
            </a:r>
            <a:r>
              <a:rPr lang="ru-RU" dirty="0"/>
              <a:t>) </a:t>
            </a:r>
          </a:p>
        </p:txBody>
      </p:sp>
      <p:pic>
        <p:nvPicPr>
          <p:cNvPr id="8" name="Объект 7" descr="Изображение выглядит как человек, в позе, фотография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3DCBE330-12B9-4C08-870C-E577A49B77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279" y="1469037"/>
            <a:ext cx="7361993" cy="5380280"/>
          </a:xfrm>
        </p:spPr>
      </p:pic>
    </p:spTree>
    <p:extLst>
      <p:ext uri="{BB962C8B-B14F-4D97-AF65-F5344CB8AC3E}">
        <p14:creationId xmlns:p14="http://schemas.microsoft.com/office/powerpoint/2010/main" val="868425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EE68A5B-D009-4421-A617-E89755E41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6718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каждой семье есть свой след войны</a:t>
            </a:r>
          </a:p>
        </p:txBody>
      </p:sp>
      <p:pic>
        <p:nvPicPr>
          <p:cNvPr id="8" name="Объект 7" descr="Изображение выглядит как человек, в позе, фотография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A417ABD-1E37-44D3-B46D-6A8EA4B746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963" y="2211388"/>
            <a:ext cx="4938712" cy="3292474"/>
          </a:xfr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404BFC93-EA3A-4A7A-ACA8-4B9B5A426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5277394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Активно работать в направлении «В  каждой семье есть свой след войны» ребята начали со второго класса. В школу учащиеся приносили фронтовые письма, награды, вырезки из газет и старые фотографии. Выступали перед одноклассниками  и с гордостью рассказывали о своих прадедах. </a:t>
            </a:r>
          </a:p>
        </p:txBody>
      </p:sp>
    </p:spTree>
    <p:extLst>
      <p:ext uri="{BB962C8B-B14F-4D97-AF65-F5344CB8AC3E}">
        <p14:creationId xmlns:p14="http://schemas.microsoft.com/office/powerpoint/2010/main" val="3626825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898B7-8973-426A-B799-8AE733111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4615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прадеду за Победу </a:t>
            </a:r>
          </a:p>
        </p:txBody>
      </p:sp>
      <p:pic>
        <p:nvPicPr>
          <p:cNvPr id="6" name="Объект 5" descr="Изображение выглядит как текст, газета, закрытый, много&#10;&#10;Автоматически созданное описание">
            <a:extLst>
              <a:ext uri="{FF2B5EF4-FFF2-40B4-BE49-F238E27FC236}">
                <a16:creationId xmlns:a16="http://schemas.microsoft.com/office/drawing/2014/main" id="{7875EE91-3082-48F1-A84C-42AD7DB183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170" y="748145"/>
            <a:ext cx="8402734" cy="5601821"/>
          </a:xfrm>
        </p:spPr>
      </p:pic>
    </p:spTree>
    <p:extLst>
      <p:ext uri="{BB962C8B-B14F-4D97-AF65-F5344CB8AC3E}">
        <p14:creationId xmlns:p14="http://schemas.microsoft.com/office/powerpoint/2010/main" val="1066253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 descr="Изображение выглядит как человек, мужчина, молодой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96459DD6-FBAA-4753-8F1A-7CC7E89CAA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986" y="2966796"/>
            <a:ext cx="3878798" cy="2909099"/>
          </a:xfrm>
        </p:spPr>
      </p:pic>
      <p:pic>
        <p:nvPicPr>
          <p:cNvPr id="16" name="Объект 15" descr="Изображение выглядит как человек, ноутбук, держит, девочка&#10;&#10;Автоматически созданное описание">
            <a:extLst>
              <a:ext uri="{FF2B5EF4-FFF2-40B4-BE49-F238E27FC236}">
                <a16:creationId xmlns:a16="http://schemas.microsoft.com/office/drawing/2014/main" id="{06EF65AD-2EE2-4640-A356-B737727DC2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656" y="-1654"/>
            <a:ext cx="3898182" cy="2923636"/>
          </a:xfrm>
        </p:spPr>
      </p:pic>
      <p:pic>
        <p:nvPicPr>
          <p:cNvPr id="17" name="Объект 5" descr="Изображение выглядит как внутренний, стоит, держит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DBB27495-3605-4C14-B71E-2E62B30A04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92" y="134918"/>
            <a:ext cx="3973800" cy="2650493"/>
          </a:xfrm>
          <a:prstGeom prst="rect">
            <a:avLst/>
          </a:prstGeom>
        </p:spPr>
      </p:pic>
      <p:pic>
        <p:nvPicPr>
          <p:cNvPr id="18" name="Объект 7" descr="Изображение выглядит как внутренний, стоит, молодо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741CFE51-1EE2-404B-8A63-397C329228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8338" y="3152453"/>
            <a:ext cx="4220173" cy="281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72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Изображение выглядит как внутренний, человек, молодой, окно&#10;&#10;Автоматически созданное описание">
            <a:extLst>
              <a:ext uri="{FF2B5EF4-FFF2-40B4-BE49-F238E27FC236}">
                <a16:creationId xmlns:a16="http://schemas.microsoft.com/office/drawing/2014/main" id="{AF41204D-40F4-4210-ACAD-4272263B434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713" y="2682518"/>
            <a:ext cx="3938175" cy="2953631"/>
          </a:xfrm>
        </p:spPr>
      </p:pic>
      <p:pic>
        <p:nvPicPr>
          <p:cNvPr id="8" name="Объект 7" descr="Изображение выглядит как человек, маленький, ребенок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7C6D7352-EABA-423A-B1AE-B28A889176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888" y="0"/>
            <a:ext cx="3852037" cy="2889027"/>
          </a:xfrm>
        </p:spPr>
      </p:pic>
      <p:pic>
        <p:nvPicPr>
          <p:cNvPr id="9" name="Объект 5" descr="Изображение выглядит как мальчик, внутренний, челове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5B19D7FB-7F7E-40A2-8708-8344FEF768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98223" cy="2698667"/>
          </a:xfrm>
          <a:prstGeom prst="rect">
            <a:avLst/>
          </a:prstGeom>
        </p:spPr>
      </p:pic>
      <p:pic>
        <p:nvPicPr>
          <p:cNvPr id="10" name="Объект 7" descr="Изображение выглядит как человек, молодой, ребено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9C809220-EFF9-4004-A591-93D9889776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07" y="2889027"/>
            <a:ext cx="4651724" cy="310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40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B5CE5-CE03-4A5F-A1E7-6399B04EC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1780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будем достойными вас</a:t>
            </a: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4CD5E8B1-61C1-48E1-B7C1-1073A85EA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4325" y="1845735"/>
            <a:ext cx="6995992" cy="4023360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Clr>
                <a:srgbClr val="000000"/>
              </a:buClr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Сколько вас? Попробуй перечислить </a:t>
            </a:r>
            <a:endParaRPr lang="ru-RU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 сочтешь, а впрочем, все равно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 сегодня с нами, в наших мыслях,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каждой песне, в легком шуме листьев,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Тихо постучавшихся в окно.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Объект 21">
            <a:extLst>
              <a:ext uri="{FF2B5EF4-FFF2-40B4-BE49-F238E27FC236}">
                <a16:creationId xmlns:a16="http://schemas.microsoft.com/office/drawing/2014/main" id="{E8926575-067E-4CD2-B820-83A09EDDAA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51" y="2202523"/>
            <a:ext cx="4022725" cy="4022725"/>
          </a:xfrm>
        </p:spPr>
      </p:pic>
    </p:spTree>
    <p:extLst>
      <p:ext uri="{BB962C8B-B14F-4D97-AF65-F5344CB8AC3E}">
        <p14:creationId xmlns:p14="http://schemas.microsoft.com/office/powerpoint/2010/main" val="179920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BD2B6-E110-471D-A9CC-29A3A7BEB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4734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Семья Землянских</a:t>
            </a:r>
          </a:p>
        </p:txBody>
      </p:sp>
      <p:pic>
        <p:nvPicPr>
          <p:cNvPr id="6" name="Объект 5" descr="Изображение выглядит как человек, знак, внешний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F7218D42-AB03-4175-9FE4-EA4940C233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505" y="1002520"/>
            <a:ext cx="4938712" cy="3292474"/>
          </a:xfrm>
        </p:spPr>
      </p:pic>
      <p:pic>
        <p:nvPicPr>
          <p:cNvPr id="8" name="Объект 7" descr="Изображение выглядит как внешний, здание, человек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68F9B355-6178-4D3B-A40C-17193AA6F5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840" y="1846263"/>
            <a:ext cx="2419920" cy="402272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1ACCBB-71DB-4854-B58A-E80B32AB2A65}"/>
              </a:ext>
            </a:extLst>
          </p:cNvPr>
          <p:cNvSpPr txBox="1"/>
          <p:nvPr/>
        </p:nvSpPr>
        <p:spPr>
          <a:xfrm>
            <a:off x="786781" y="4742481"/>
            <a:ext cx="6337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Каждый год уже 5 лет подряд Владимир вместе с мамой</a:t>
            </a:r>
          </a:p>
          <a:p>
            <a:r>
              <a:rPr lang="ru-RU" dirty="0"/>
              <a:t>Натальей Николаевной встают в ряды участников </a:t>
            </a:r>
          </a:p>
          <a:p>
            <a:r>
              <a:rPr lang="ru-RU" dirty="0"/>
              <a:t>Бессмертного полка .  В руках Владимир несёт портрет своего </a:t>
            </a:r>
          </a:p>
          <a:p>
            <a:r>
              <a:rPr lang="ru-RU" dirty="0"/>
              <a:t>Прадеда Ильиных Виктора, погибшего на полях сражений. </a:t>
            </a:r>
          </a:p>
        </p:txBody>
      </p:sp>
    </p:spTree>
    <p:extLst>
      <p:ext uri="{BB962C8B-B14F-4D97-AF65-F5344CB8AC3E}">
        <p14:creationId xmlns:p14="http://schemas.microsoft.com/office/powerpoint/2010/main" val="201032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791E9-6CBA-4526-BCAA-AAB2F69AC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6" y="233480"/>
            <a:ext cx="10058400" cy="70230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Семейный архив Землянских</a:t>
            </a:r>
          </a:p>
        </p:txBody>
      </p:sp>
      <p:pic>
        <p:nvPicPr>
          <p:cNvPr id="8" name="Объект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48B1373-4B4C-4AD5-86CF-828DB8C818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436" y="1066229"/>
            <a:ext cx="3927722" cy="2362770"/>
          </a:xfrm>
        </p:spPr>
      </p:pic>
      <p:pic>
        <p:nvPicPr>
          <p:cNvPr id="9" name="Объект 5" descr="Изображение выглядит как внутренний, маленький, сидит, грязный&#10;&#10;Автоматически созданное описание">
            <a:extLst>
              <a:ext uri="{FF2B5EF4-FFF2-40B4-BE49-F238E27FC236}">
                <a16:creationId xmlns:a16="http://schemas.microsoft.com/office/drawing/2014/main" id="{7484D044-C31A-4035-B2D5-32496F6A3D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35029" y="2216661"/>
            <a:ext cx="3813183" cy="29709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7B78E3-AA29-46A2-95A1-A95646CC48F7}"/>
              </a:ext>
            </a:extLst>
          </p:cNvPr>
          <p:cNvSpPr txBox="1"/>
          <p:nvPr/>
        </p:nvSpPr>
        <p:spPr>
          <a:xfrm>
            <a:off x="237506" y="3866302"/>
            <a:ext cx="3459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 семье Землянских хранятся </a:t>
            </a:r>
          </a:p>
          <a:p>
            <a:r>
              <a:rPr lang="ru-RU" dirty="0"/>
              <a:t>фронтовые письма. Эти письма  </a:t>
            </a:r>
          </a:p>
          <a:p>
            <a:r>
              <a:rPr lang="ru-RU" dirty="0"/>
              <a:t>бережно передают из поколения</a:t>
            </a:r>
          </a:p>
          <a:p>
            <a:r>
              <a:rPr lang="ru-RU" dirty="0"/>
              <a:t> к поколению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5029BE-C1CB-459E-93A4-0AA2D2FB8F43}"/>
              </a:ext>
            </a:extLst>
          </p:cNvPr>
          <p:cNvSpPr txBox="1"/>
          <p:nvPr/>
        </p:nvSpPr>
        <p:spPr>
          <a:xfrm>
            <a:off x="7730838" y="4604966"/>
            <a:ext cx="3695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2019 году Владимир </a:t>
            </a:r>
          </a:p>
          <a:p>
            <a:r>
              <a:rPr lang="ru-RU" dirty="0"/>
              <a:t>участвовал в городской НПК  </a:t>
            </a:r>
          </a:p>
          <a:p>
            <a:r>
              <a:rPr lang="ru-RU" dirty="0"/>
              <a:t>с работой «Военный треугольник» .</a:t>
            </a:r>
          </a:p>
          <a:p>
            <a:r>
              <a:rPr lang="ru-RU" dirty="0"/>
              <a:t> Стал  призёром, заняв 2 место. </a:t>
            </a:r>
          </a:p>
        </p:txBody>
      </p:sp>
      <p:pic>
        <p:nvPicPr>
          <p:cNvPr id="15" name="Объект 14" descr="Изображение выглядит как человек, внутренний, держит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3286FC70-4ADA-4B81-91D0-2FC2BDD90B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34359" y="1122748"/>
            <a:ext cx="4022725" cy="2419920"/>
          </a:xfrm>
        </p:spPr>
      </p:pic>
    </p:spTree>
    <p:extLst>
      <p:ext uri="{BB962C8B-B14F-4D97-AF65-F5344CB8AC3E}">
        <p14:creationId xmlns:p14="http://schemas.microsoft.com/office/powerpoint/2010/main" val="2880871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DFC20-40E2-4CC1-BA4F-2656BD92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59723"/>
            <a:ext cx="10058400" cy="70230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Городская научно практическая конференция</a:t>
            </a:r>
          </a:p>
        </p:txBody>
      </p:sp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21A33586-BA73-461C-B346-C9025D5F20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25797" y="1912132"/>
            <a:ext cx="4022725" cy="2419920"/>
          </a:xfrm>
        </p:spPr>
      </p:pic>
      <p:pic>
        <p:nvPicPr>
          <p:cNvPr id="16" name="Объект 15" descr="Изображение выглядит как человек, внутренний, шкафчик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861DAC65-29DD-46A3-83B3-0377FE411A7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76" y="1816479"/>
            <a:ext cx="4938712" cy="3704034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F75E4A-F3A2-4FB5-9267-4D789DEE0644}"/>
              </a:ext>
            </a:extLst>
          </p:cNvPr>
          <p:cNvSpPr txBox="1"/>
          <p:nvPr/>
        </p:nvSpPr>
        <p:spPr>
          <a:xfrm>
            <a:off x="6595714" y="5282159"/>
            <a:ext cx="49387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 2019 году Владимир  участвовал в городской НПК  с работой «Военный треугольник» .</a:t>
            </a:r>
          </a:p>
          <a:p>
            <a:r>
              <a:rPr lang="ru-RU" dirty="0"/>
              <a:t> Стал  призёром, заняв 2 место</a:t>
            </a:r>
          </a:p>
        </p:txBody>
      </p:sp>
    </p:spTree>
    <p:extLst>
      <p:ext uri="{BB962C8B-B14F-4D97-AF65-F5344CB8AC3E}">
        <p14:creationId xmlns:p14="http://schemas.microsoft.com/office/powerpoint/2010/main" val="263701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38F0FC-A54F-4C34-83F2-82FBD8B42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Участие в дистанционном шествии </a:t>
            </a:r>
            <a:b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Бессмертного полка – май 2020 года </a:t>
            </a:r>
          </a:p>
        </p:txBody>
      </p:sp>
      <p:pic>
        <p:nvPicPr>
          <p:cNvPr id="6" name="Объект 5" descr="Изображение выглядит как здание, фотография, комната, сторона&#10;&#10;Автоматически созданное описание">
            <a:extLst>
              <a:ext uri="{FF2B5EF4-FFF2-40B4-BE49-F238E27FC236}">
                <a16:creationId xmlns:a16="http://schemas.microsoft.com/office/drawing/2014/main" id="{44105CB1-CACC-4D23-B1A1-984B63A2E0E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073" y="1834388"/>
            <a:ext cx="5514588" cy="4706590"/>
          </a:xfrm>
        </p:spPr>
      </p:pic>
    </p:spTree>
    <p:extLst>
      <p:ext uri="{BB962C8B-B14F-4D97-AF65-F5344CB8AC3E}">
        <p14:creationId xmlns:p14="http://schemas.microsoft.com/office/powerpoint/2010/main" val="164945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BF5175-F54E-47C9-8AC1-C6BA56296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007" y="4982844"/>
            <a:ext cx="4937760" cy="59217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Семья Казанцевых </a:t>
            </a:r>
          </a:p>
        </p:txBody>
      </p:sp>
      <p:pic>
        <p:nvPicPr>
          <p:cNvPr id="6" name="Объект 5" descr="Изображение выглядит как внешний, человек, дорога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F022667F-C433-4685-8F92-C4A463A501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952" y="258660"/>
            <a:ext cx="3017043" cy="4022725"/>
          </a:xfrm>
        </p:spPr>
      </p:pic>
      <p:pic>
        <p:nvPicPr>
          <p:cNvPr id="8" name="Объект 7" descr="Изображение выглядит как внешний, человек, стоит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AA72BBB0-4113-4D13-ABC5-7386C4CB57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9679" y="1417637"/>
            <a:ext cx="3530662" cy="470755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658937-C5F0-481C-8F08-BB51A8D5BDCF}"/>
              </a:ext>
            </a:extLst>
          </p:cNvPr>
          <p:cNvSpPr txBox="1"/>
          <p:nvPr/>
        </p:nvSpPr>
        <p:spPr>
          <a:xfrm>
            <a:off x="7659678" y="376747"/>
            <a:ext cx="4044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Семья Екимовых </a:t>
            </a:r>
          </a:p>
        </p:txBody>
      </p:sp>
    </p:spTree>
    <p:extLst>
      <p:ext uri="{BB962C8B-B14F-4D97-AF65-F5344CB8AC3E}">
        <p14:creationId xmlns:p14="http://schemas.microsoft.com/office/powerpoint/2010/main" val="240112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3E1B1-54F0-40F7-805A-69529837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4020985" cy="70230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Семья Крючковых</a:t>
            </a:r>
          </a:p>
        </p:txBody>
      </p:sp>
      <p:pic>
        <p:nvPicPr>
          <p:cNvPr id="6" name="Объект 5" descr="Изображение выглядит как человек, здание, мужчин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EA690A5D-73F0-44E7-955B-094CD5E53F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0" y="1845735"/>
            <a:ext cx="4938712" cy="3704034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1C7A1CE-DDC9-4661-B03A-036CD7A10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36230" y="2165061"/>
            <a:ext cx="4119449" cy="3704034"/>
          </a:xfrm>
        </p:spPr>
        <p:txBody>
          <a:bodyPr>
            <a:normAutofit/>
          </a:bodyPr>
          <a:lstStyle/>
          <a:p>
            <a:r>
              <a:rPr lang="ru-RU" sz="2800" dirty="0"/>
              <a:t>Никита  рассказывал, что когда я пошёл первый раз с дедом на шествие Бессмертного полка», то  было очень тяжело нести портрет. Дед мне сказал: «Терпи внук, твоему прадеду было намного тяжелее» и я терпел. </a:t>
            </a:r>
          </a:p>
        </p:txBody>
      </p:sp>
    </p:spTree>
    <p:extLst>
      <p:ext uri="{BB962C8B-B14F-4D97-AF65-F5344CB8AC3E}">
        <p14:creationId xmlns:p14="http://schemas.microsoft.com/office/powerpoint/2010/main" val="3062659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C904D-4A2B-469D-BA2A-A1F9B34FF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6357405" cy="702409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Семьи Радченко и </a:t>
            </a:r>
            <a:r>
              <a:rPr lang="ru-RU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Белединых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 descr="Изображение выглядит как стоит, здание, внутренний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74DE2A22-26F0-4B8D-A19D-EADE39A81B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9564" y="0"/>
            <a:ext cx="3115157" cy="3429000"/>
          </a:xfrm>
        </p:spPr>
      </p:pic>
      <p:pic>
        <p:nvPicPr>
          <p:cNvPr id="5" name="Объект 9">
            <a:extLst>
              <a:ext uri="{FF2B5EF4-FFF2-40B4-BE49-F238E27FC236}">
                <a16:creationId xmlns:a16="http://schemas.microsoft.com/office/drawing/2014/main" id="{41388F9D-CF42-4DD8-9D18-D803815C5F89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79" y="1627323"/>
            <a:ext cx="3523346" cy="4153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F479C0-19AD-4C63-8033-64A02084EE6A}"/>
              </a:ext>
            </a:extLst>
          </p:cNvPr>
          <p:cNvSpPr txBox="1"/>
          <p:nvPr/>
        </p:nvSpPr>
        <p:spPr>
          <a:xfrm>
            <a:off x="5145437" y="3704095"/>
            <a:ext cx="65599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Павел Радченко вместе с мамой часто  являются участниками Бессмертного полка В 2020 году вместе со своим братом Егором выступили на городской конференции  с темой «Боевой путь танкиста», и рассказали о своём прадеде.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Павел и Егор стали Лауреатами в номинации «Поклонимся великим тем годам» </a:t>
            </a:r>
          </a:p>
        </p:txBody>
      </p:sp>
    </p:spTree>
    <p:extLst>
      <p:ext uri="{BB962C8B-B14F-4D97-AF65-F5344CB8AC3E}">
        <p14:creationId xmlns:p14="http://schemas.microsoft.com/office/powerpoint/2010/main" val="2885793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74BCF-997E-4907-AA23-5C59CD40A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657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Книги Памяти учащихся нашей школы</a:t>
            </a:r>
            <a:b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(совместная работа детей и родителей)</a:t>
            </a:r>
            <a:b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Книги хранятся в школьном музее</a:t>
            </a:r>
          </a:p>
        </p:txBody>
      </p:sp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9BFF781-470A-4052-A727-5B23FDD01DE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797" y="1846263"/>
            <a:ext cx="3017043" cy="4022725"/>
          </a:xfrm>
        </p:spPr>
      </p:pic>
      <p:pic>
        <p:nvPicPr>
          <p:cNvPr id="8" name="Объект 7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CEF3A08A-D213-46EF-A943-66D2F20A5B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279" y="1846263"/>
            <a:ext cx="3017043" cy="4022725"/>
          </a:xfrm>
        </p:spPr>
      </p:pic>
    </p:spTree>
    <p:extLst>
      <p:ext uri="{BB962C8B-B14F-4D97-AF65-F5344CB8AC3E}">
        <p14:creationId xmlns:p14="http://schemas.microsoft.com/office/powerpoint/2010/main" val="343234176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87</TotalTime>
  <Words>356</Words>
  <Application>Microsoft Office PowerPoint</Application>
  <PresentationFormat>Широкоэкранный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Ретро</vt:lpstr>
      <vt:lpstr>Участники «Бессмертного полка»</vt:lpstr>
      <vt:lpstr>Семья Землянских</vt:lpstr>
      <vt:lpstr>Семейный архив Землянских</vt:lpstr>
      <vt:lpstr>Городская научно практическая конференция</vt:lpstr>
      <vt:lpstr>Участие в дистанционном шествии  Бессмертного полка – май 2020 года </vt:lpstr>
      <vt:lpstr>Семья Казанцевых </vt:lpstr>
      <vt:lpstr>Семья Крючковых</vt:lpstr>
      <vt:lpstr>Семьи Радченко и Белединых</vt:lpstr>
      <vt:lpstr>Книги Памяти учащихся нашей школы (совместная работа детей и родителей) Книги хранятся в школьном музее</vt:lpstr>
      <vt:lpstr>Наш класс после репетиции литературно-музыкальной композиции «Быть достойными вас» ( городской конкурса, который не состоялся из-за эпидемии) </vt:lpstr>
      <vt:lpstr>В  каждой семье есть свой след войны</vt:lpstr>
      <vt:lpstr>Спасибо прадеду за Победу </vt:lpstr>
      <vt:lpstr>Презентация PowerPoint</vt:lpstr>
      <vt:lpstr>Презентация PowerPoint</vt:lpstr>
      <vt:lpstr>Мы будем достойными вас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Капитонов</dc:creator>
  <cp:lastModifiedBy>Александр Капитонов</cp:lastModifiedBy>
  <cp:revision>11</cp:revision>
  <dcterms:created xsi:type="dcterms:W3CDTF">2020-11-17T15:58:20Z</dcterms:created>
  <dcterms:modified xsi:type="dcterms:W3CDTF">2020-11-17T17:39:04Z</dcterms:modified>
</cp:coreProperties>
</file>