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5" r:id="rId3"/>
    <p:sldId id="266" r:id="rId4"/>
    <p:sldId id="267" r:id="rId5"/>
    <p:sldId id="270" r:id="rId6"/>
    <p:sldId id="271" r:id="rId7"/>
    <p:sldId id="268" r:id="rId8"/>
    <p:sldId id="269" r:id="rId9"/>
    <p:sldId id="272" r:id="rId10"/>
    <p:sldId id="277" r:id="rId11"/>
    <p:sldId id="274" r:id="rId12"/>
    <p:sldId id="275" r:id="rId13"/>
    <p:sldId id="276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76" y="0"/>
            <a:ext cx="9248476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91680" y="1556792"/>
            <a:ext cx="66967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ДИСТАНЦИОННЫЕ ФОРМЫ РАБОТЫ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 ДЕТСКОМ САДУ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9885" y="176445"/>
            <a:ext cx="78488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Родители и дети приняли активное участие и в общих </a:t>
            </a:r>
            <a:r>
              <a:rPr lang="ru-RU" sz="2000" b="1" dirty="0" smtClean="0">
                <a:solidFill>
                  <a:srgbClr val="FF0000"/>
                </a:solidFill>
              </a:rPr>
              <a:t>онлайн-конкурсах.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Онлайн-марафон «Встречаем победу» собрал большое количество участников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318" y="1700808"/>
            <a:ext cx="2384007" cy="5157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1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2380"/>
            <a:ext cx="2214070" cy="4797152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43" y="1770412"/>
            <a:ext cx="2200377" cy="422108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777360" y="332656"/>
            <a:ext cx="540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ОНЛАЙН-МАРАФОН «ВСТРЕЧАЕМ ПОБЕДУ»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ЗАДАНИЕ «АЛЛЕЯ ПАМЯТИ»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8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01827"/>
            <a:ext cx="2694035" cy="530120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31640" y="260648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ЗАДАНИЕ «ПОЗДРАВИТЕЛЬНАЯ ОТКРЫТКА К 9 МАЯ»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836712"/>
            <a:ext cx="2450229" cy="5256584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7504" y="260648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 «БОЛЬШИЕ МАЛЕНЬКИЕ ДЕТИ»,ПОСВЯЩЕННАЯ ДНЮ ЗАЩИТЫ ДЕТЕЙ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04940"/>
            <a:ext cx="2534863" cy="4700009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74896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Мы считаем свой первый онлайн-опыт работы с детьми и их родителями в неординарных условиях удачным</a:t>
            </a:r>
            <a:r>
              <a:rPr lang="ru-RU" sz="2000" b="1" dirty="0" smtClean="0"/>
              <a:t>.</a:t>
            </a:r>
          </a:p>
          <a:p>
            <a:pPr algn="ctr"/>
            <a:r>
              <a:rPr lang="ru-RU" sz="2000" b="1" dirty="0" smtClean="0"/>
              <a:t>Несмотря на необычный формат работы, мы смогли реализовать учебный план с детьми и добились неплохих результатов</a:t>
            </a:r>
            <a:endParaRPr lang="ru-RU" sz="20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740" y="2797954"/>
            <a:ext cx="3250903" cy="185518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11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30 марта </a:t>
            </a:r>
            <a:r>
              <a:rPr lang="ru-RU" sz="2000" b="1" dirty="0" smtClean="0"/>
              <a:t>совершенно  </a:t>
            </a:r>
            <a:r>
              <a:rPr lang="ru-RU" sz="2000" b="1" dirty="0"/>
              <a:t>неожиданно  наш учебный процесс был прерван из-за пандемии </a:t>
            </a:r>
            <a:r>
              <a:rPr lang="ru-RU" sz="2000" b="1" dirty="0" err="1"/>
              <a:t>короновируса</a:t>
            </a:r>
            <a:r>
              <a:rPr lang="ru-RU" sz="2000" b="1" dirty="0"/>
              <a:t>.</a:t>
            </a:r>
          </a:p>
          <a:p>
            <a:pPr algn="just"/>
            <a:r>
              <a:rPr lang="ru-RU" sz="2000" b="1" dirty="0"/>
              <a:t>Мы были очень обеспокоены этим, так как наша группа является  логопедической и дети имеют различные нарушения речи. Прерывание  непосредственно образовательной деятельности, а также всех коррекционных занятий грозило регрессом в развитии речи дети , а также  сведением проведенной коррекционной работы  в течении года к нулю.</a:t>
            </a:r>
          </a:p>
          <a:p>
            <a:pPr algn="just"/>
            <a:r>
              <a:rPr lang="ru-RU" sz="2000" b="1" dirty="0"/>
              <a:t>Поэтому мы приняли решение </a:t>
            </a:r>
            <a:r>
              <a:rPr lang="ru-RU" sz="2000" b="1" dirty="0" smtClean="0"/>
              <a:t>максимально адаптироваться </a:t>
            </a:r>
            <a:r>
              <a:rPr lang="ru-RU" sz="2000" b="1" dirty="0"/>
              <a:t>к предложенным условиям и </a:t>
            </a:r>
            <a:r>
              <a:rPr lang="ru-RU" sz="2000" b="1" dirty="0" smtClean="0"/>
              <a:t>попытаться </a:t>
            </a:r>
            <a:r>
              <a:rPr lang="ru-RU" sz="2000" b="1" dirty="0"/>
              <a:t>продолжить образовательный  </a:t>
            </a:r>
            <a:r>
              <a:rPr lang="ru-RU" sz="2000" b="1" dirty="0" smtClean="0"/>
              <a:t>и </a:t>
            </a:r>
            <a:r>
              <a:rPr lang="ru-RU" sz="2000" b="1" dirty="0"/>
              <a:t>коррекционный процесс.</a:t>
            </a:r>
          </a:p>
          <a:p>
            <a:pPr algn="just"/>
            <a:r>
              <a:rPr lang="ru-RU" sz="2000" b="1" dirty="0"/>
              <a:t>Мы предложили родителям дистанционную форму работы с детьми. Попросили быть нашими помощниками и в </a:t>
            </a:r>
            <a:r>
              <a:rPr lang="ru-RU" sz="2000" b="1" dirty="0" smtClean="0"/>
              <a:t>какой-то </a:t>
            </a:r>
            <a:r>
              <a:rPr lang="ru-RU" sz="2000" b="1" dirty="0"/>
              <a:t>степени педагогами для своих детей в этот нелегкий период.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797152"/>
            <a:ext cx="2039670" cy="128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6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5655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/>
              <a:t>Еженедельно в группе </a:t>
            </a:r>
            <a:r>
              <a:rPr lang="ru-RU" sz="2000" b="1" dirty="0" err="1"/>
              <a:t>мессенджера</a:t>
            </a:r>
            <a:r>
              <a:rPr lang="ru-RU" sz="2000" b="1" dirty="0"/>
              <a:t> </a:t>
            </a:r>
            <a:r>
              <a:rPr lang="ru-RU" sz="2000" b="1" dirty="0" smtClean="0"/>
              <a:t>«</a:t>
            </a:r>
            <a:r>
              <a:rPr lang="en-US" sz="2000" b="1" dirty="0" err="1" smtClean="0"/>
              <a:t>WhatsApp</a:t>
            </a:r>
            <a:r>
              <a:rPr lang="ru-RU" sz="2000" b="1" dirty="0" smtClean="0"/>
              <a:t>» </a:t>
            </a:r>
            <a:r>
              <a:rPr lang="ru-RU" sz="2000" b="1" dirty="0"/>
              <a:t>мы выкладывали материал для самостоятельного изучения по темам недели.</a:t>
            </a:r>
          </a:p>
          <a:p>
            <a:pPr algn="just"/>
            <a:endParaRPr lang="en-US" sz="2000" b="1" dirty="0" smtClean="0"/>
          </a:p>
          <a:p>
            <a:pPr algn="just"/>
            <a:r>
              <a:rPr lang="ru-RU" sz="2000" b="1" dirty="0" smtClean="0"/>
              <a:t>В </a:t>
            </a:r>
            <a:r>
              <a:rPr lang="ru-RU" sz="2000" b="1" dirty="0"/>
              <a:t>нашей группе коррекционные часы по заданиям учителя-логопеда для отработки проблем с речью проводятся ежедневно. Поэтому мы в группе </a:t>
            </a:r>
            <a:r>
              <a:rPr lang="ru-RU" sz="2000" b="1" dirty="0" err="1"/>
              <a:t>ватсапа</a:t>
            </a:r>
            <a:r>
              <a:rPr lang="ru-RU" sz="2000" b="1" dirty="0"/>
              <a:t>  выкладывали еженедельно коррекционные часы с упражнениями и речевыми играми  на развитие лексико-грамматического строя речи, на развитие связной речи, на развитие фонетико-фонематических процессов, </a:t>
            </a:r>
            <a:r>
              <a:rPr lang="ru-RU" sz="2000" b="1" dirty="0" err="1"/>
              <a:t>логоритмические</a:t>
            </a:r>
            <a:r>
              <a:rPr lang="ru-RU" sz="2000" b="1" dirty="0"/>
              <a:t> упражнения и пальчиковые гимнастики. </a:t>
            </a:r>
            <a:endParaRPr lang="en-US" sz="2000" b="1" dirty="0" smtClean="0"/>
          </a:p>
          <a:p>
            <a:pPr algn="just"/>
            <a:r>
              <a:rPr lang="ru-RU" sz="2000" b="1" dirty="0" smtClean="0"/>
              <a:t>Для </a:t>
            </a:r>
            <a:r>
              <a:rPr lang="ru-RU" sz="2000" b="1" dirty="0"/>
              <a:t>родителей логопедических были предоставлены </a:t>
            </a:r>
            <a:r>
              <a:rPr lang="ru-RU" sz="2000" b="1" dirty="0" smtClean="0"/>
              <a:t>объяснения</a:t>
            </a:r>
            <a:r>
              <a:rPr lang="ru-RU" sz="2000" b="1" dirty="0"/>
              <a:t>, насколько важно не прерывать коррекционный процесс с детьми с ОНР, насколько важна планомерная и регулярная коррекционная работа  для достижения положительного результата.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803908"/>
            <a:ext cx="1331227" cy="133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4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00" y="1428420"/>
            <a:ext cx="2215068" cy="416082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75" y="1428420"/>
            <a:ext cx="2314638" cy="430483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43381" y="542583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Мы еженедельно  выкладывали задания и коррекционные часы,  соответствующие теме недели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4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16" y="1988841"/>
            <a:ext cx="2016224" cy="374441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5536" y="26064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К</a:t>
            </a:r>
            <a:r>
              <a:rPr lang="ru-RU" sz="2000" b="1" dirty="0" smtClean="0">
                <a:solidFill>
                  <a:srgbClr val="FF0000"/>
                </a:solidFill>
              </a:rPr>
              <a:t>аждую </a:t>
            </a:r>
            <a:r>
              <a:rPr lang="ru-RU" sz="2000" b="1" dirty="0">
                <a:solidFill>
                  <a:srgbClr val="FF0000"/>
                </a:solidFill>
              </a:rPr>
              <a:t>неделю </a:t>
            </a:r>
            <a:r>
              <a:rPr lang="ru-RU" sz="2000" b="1" dirty="0" smtClean="0">
                <a:solidFill>
                  <a:srgbClr val="FF0000"/>
                </a:solidFill>
              </a:rPr>
              <a:t>нами был </a:t>
            </a:r>
            <a:r>
              <a:rPr lang="ru-RU" sz="2000" b="1" dirty="0">
                <a:solidFill>
                  <a:srgbClr val="FF0000"/>
                </a:solidFill>
              </a:rPr>
              <a:t>предложен комплекс артикуляционной гимнастики.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Был </a:t>
            </a:r>
            <a:r>
              <a:rPr lang="ru-RU" sz="2000" b="1" dirty="0">
                <a:solidFill>
                  <a:srgbClr val="FF0000"/>
                </a:solidFill>
              </a:rPr>
              <a:t>отправлен для ознакомления информационный </a:t>
            </a:r>
            <a:r>
              <a:rPr lang="ru-RU" sz="2000" b="1" dirty="0" smtClean="0">
                <a:solidFill>
                  <a:srgbClr val="FF0000"/>
                </a:solidFill>
              </a:rPr>
              <a:t>лист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«Для чего нужна артикуляционная гимнастика».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346819"/>
            <a:ext cx="2144687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3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000" b="1" dirty="0">
                <a:solidFill>
                  <a:srgbClr val="FF0000"/>
                </a:solidFill>
              </a:rPr>
              <a:t>По </a:t>
            </a:r>
            <a:r>
              <a:rPr lang="ru-RU" sz="2000" b="1" dirty="0" smtClean="0">
                <a:solidFill>
                  <a:srgbClr val="FF0000"/>
                </a:solidFill>
              </a:rPr>
              <a:t>математическому развитию  </a:t>
            </a:r>
            <a:r>
              <a:rPr lang="ru-RU" sz="2000" b="1" dirty="0">
                <a:solidFill>
                  <a:srgbClr val="FF0000"/>
                </a:solidFill>
              </a:rPr>
              <a:t>были рекомендованы обучающие </a:t>
            </a:r>
            <a:r>
              <a:rPr lang="ru-RU" sz="2000" b="1" dirty="0" smtClean="0">
                <a:solidFill>
                  <a:srgbClr val="FF0000"/>
                </a:solidFill>
              </a:rPr>
              <a:t>мультфильмы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214558"/>
            <a:ext cx="2664296" cy="5613241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58670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 области художественного развития   были даны пошаговые инструкции по аппликации и лепке.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10" y="946413"/>
            <a:ext cx="3526274" cy="2664296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36" y="1196752"/>
            <a:ext cx="2106503" cy="352839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76869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240" y="2132856"/>
            <a:ext cx="2936163" cy="259228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7504" y="260648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области физического развития были предложены физкультминутки по темам недели и комплекс ОРУ.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Также были даны </a:t>
            </a:r>
            <a:r>
              <a:rPr lang="ru-RU" sz="2000" b="1" dirty="0" smtClean="0">
                <a:solidFill>
                  <a:srgbClr val="FF0000"/>
                </a:solidFill>
              </a:rPr>
              <a:t>рекомендации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«Как сохранить физическую активность во время самоизоляции».</a:t>
            </a:r>
          </a:p>
        </p:txBody>
      </p:sp>
    </p:spTree>
    <p:extLst>
      <p:ext uri="{BB962C8B-B14F-4D97-AF65-F5344CB8AC3E}">
        <p14:creationId xmlns:p14="http://schemas.microsoft.com/office/powerpoint/2010/main" val="160543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356" y="3620647"/>
            <a:ext cx="1802942" cy="18245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822" y="3501009"/>
            <a:ext cx="2227287" cy="22322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836712"/>
            <a:ext cx="8856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 процессе дистанционной работы мы давали онлайн-консультации как в общем чате, так и в личных </a:t>
            </a:r>
            <a:r>
              <a:rPr lang="ru-RU" sz="2000" b="1" dirty="0" smtClean="0">
                <a:solidFill>
                  <a:srgbClr val="FF0000"/>
                </a:solidFill>
              </a:rPr>
              <a:t>сообщениях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в случаях затруднений при выполнении заданий.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Все </a:t>
            </a:r>
            <a:r>
              <a:rPr lang="ru-RU" sz="2000" b="1" dirty="0">
                <a:solidFill>
                  <a:srgbClr val="FF0000"/>
                </a:solidFill>
              </a:rPr>
              <a:t>родители отнеслись к дистанционной форме работы </a:t>
            </a:r>
            <a:r>
              <a:rPr lang="ru-RU" sz="2000" b="1" dirty="0" smtClean="0">
                <a:solidFill>
                  <a:srgbClr val="FF0000"/>
                </a:solidFill>
              </a:rPr>
              <a:t>положительно и активно, </a:t>
            </a:r>
            <a:r>
              <a:rPr lang="ru-RU" sz="2000" b="1" dirty="0">
                <a:solidFill>
                  <a:srgbClr val="FF0000"/>
                </a:solidFill>
              </a:rPr>
              <a:t>было проведено много консультаций,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был </a:t>
            </a:r>
            <a:r>
              <a:rPr lang="ru-RU" sz="2000" b="1" dirty="0">
                <a:solidFill>
                  <a:srgbClr val="FF0000"/>
                </a:solidFill>
              </a:rPr>
              <a:t>постоянный контакт и общение с родителями  в процессе дистанционного обучения</a:t>
            </a:r>
            <a:r>
              <a:rPr lang="ru-RU" sz="20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66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428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26</cp:revision>
  <dcterms:created xsi:type="dcterms:W3CDTF">2020-09-28T03:38:58Z</dcterms:created>
  <dcterms:modified xsi:type="dcterms:W3CDTF">2020-11-17T16:46:51Z</dcterms:modified>
</cp:coreProperties>
</file>