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941102C-28EF-4D96-83C0-6A187A756D07}" type="datetimeFigureOut">
              <a:rPr lang="ru-RU" smtClean="0"/>
              <a:t>09.04.2010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428B961-58DE-4DC1-9BD9-E4D1EA34B3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«Использование игр с песком в 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здоровьесберегающем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сопровождении детей  дошкольного возраста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»  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педагог-психолог </a:t>
            </a:r>
            <a:r>
              <a:rPr lang="ru-RU" sz="1600" dirty="0" err="1" smtClean="0">
                <a:solidFill>
                  <a:schemeClr val="accent3">
                    <a:lumMod val="75000"/>
                  </a:schemeClr>
                </a:solidFill>
              </a:rPr>
              <a:t>Яркина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Е.В.</a:t>
            </a:r>
            <a:endParaRPr lang="ru-RU" sz="2400" dirty="0"/>
          </a:p>
        </p:txBody>
      </p:sp>
      <p:pic>
        <p:nvPicPr>
          <p:cNvPr id="1026" name="Picture 2" descr="C:\Users\1\Desktop\мхк\цветы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В рисовании и играх с песком я использую как индивидуальную форму работы, так и групповая. Используя индивидуальную форму, ставлю перед собой цель – тщательное наблюдение за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ребёнком.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0" name="Picture 2" descr="D:\САЙТ\ЯРКИНА ЕВГЕНИЯ\2017-2018\фото песочная терапия декабрь 2017\IMG-20180122-WA0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96732"/>
            <a:ext cx="4834880" cy="4480560"/>
          </a:xfrm>
          <a:prstGeom prst="rect">
            <a:avLst/>
          </a:prstGeom>
          <a:noFill/>
        </p:spPr>
      </p:pic>
      <p:pic>
        <p:nvPicPr>
          <p:cNvPr id="2051" name="Picture 3" descr="D:\САЙТ\ЯРКИНА ЕВГЕНИЯ\2017-2018\фото песочная терапия декабрь 2017\IMG-20171219-WA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3"/>
            <a:ext cx="2952328" cy="4392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022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В своей практике я использую следующие 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здоровьесберегающие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технологии, которые входят в рисование и игры с песком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*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нетрадиционное рисование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ru-RU" sz="2000" dirty="0" err="1" smtClean="0">
                <a:solidFill>
                  <a:schemeClr val="accent3">
                    <a:lumMod val="75000"/>
                  </a:schemeClr>
                </a:solidFill>
              </a:rPr>
              <a:t>рисование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песком);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*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Развитие общей моторики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Рисование и игра на песочном столе происходят стоя, поэтому автоматически задействована большая часть групп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мышц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 descr="D:\САЙТ\ЯРКИНА ЕВГЕНИЯ\2017-2018\фото песочная терапия декабрь 2017\IMG-20171219-WA00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21396"/>
            <a:ext cx="7241232" cy="42039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* Развитие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мелкой моторики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При рисовании песком мы используем обе руки, порой одновременно, благодаря чему, идет благотворное влияние на развитие правого и левого полушария, а так же их взаимодействия. 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98" name="Picture 2" descr="D:\САЙТ\ЯРКИНА ЕВГЕНИЯ\2017-2018\SAM_119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3342" y="1557338"/>
            <a:ext cx="6555316" cy="4916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Миша рисует  на свободную тему, используя приём «высыпание из кулачка»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2" name="Picture 2" descr="D:\САЙТ\ЯРКИНА ЕВГЕНИЯ\2017-2018\SAM_119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7164" y="1046164"/>
            <a:ext cx="5265115" cy="5427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Алёна и Лена рисуют новогоднюю ёлочку, используя приём «рисование  пальчиком»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6" name="Picture 2" descr="D:\САЙТ\ЯРКИНА ЕВГЕНИЯ\2017-2018\фото песочная терапия декабрь 2017\IMG-20171219-WA0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24744"/>
            <a:ext cx="7467600" cy="5152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Ангелина фантазирует на морскую тему, превращая волнистые линии в морские волны (приём «рисование  тремя пальчиками»). 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 descr="D:\САЙТ\ЯРКИНА ЕВГЕНИЯ\2017-2018\фото песочная терапия декабрь 2017\IMG-20180122-WA00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196752"/>
            <a:ext cx="3528392" cy="5277073"/>
          </a:xfrm>
          <a:prstGeom prst="rect">
            <a:avLst/>
          </a:prstGeom>
          <a:noFill/>
        </p:spPr>
      </p:pic>
      <p:pic>
        <p:nvPicPr>
          <p:cNvPr id="7171" name="Picture 3" descr="D:\САЙТ\ЯРКИНА ЕВГЕНИЯ\2017-2018\фото песочная терапия декабрь 2017\IMG-20171219-WA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3" y="1196752"/>
            <a:ext cx="482453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Коллективная картина «Зимний лес». Приём «рисование пальчиком». Каждый  художник вытягивал карточку с элементом (снеговик, снежинка, ёлка, дерево, домик, солнышко) и размещал свой рисунок так, чтобы получалась одна общая картина. Вот что у нас получилось. 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194" name="Picture 2" descr="D:\САЙТ\ЯРКИНА ЕВГЕНИЯ\2017-2018\фото песочная терапия декабрь 2017\IMG-20171219-WA000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313" y="1340768"/>
            <a:ext cx="8499143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4098905</TotalTime>
  <Words>162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«Использование игр с песком в здоровьесберегающем сопровождении детей  дошкольного возраста»  педагог-психолог Яркина Е.В.</vt:lpstr>
      <vt:lpstr>В рисовании и играх с песком я использую как индивидуальную форму работы, так и групповая. Используя индивидуальную форму, ставлю перед собой цель – тщательное наблюдение за ребёнком.</vt:lpstr>
      <vt:lpstr>В своей практике я использую следующие здоровьесберегающие технологии, которые входят в рисование и игры с песком: * нетрадиционное рисование (рисование песком); * Развитие общей моторики Рисование и игра на песочном столе происходят стоя, поэтому автоматически задействована большая часть групп мышц;</vt:lpstr>
      <vt:lpstr>* Развитие мелкой моторики При рисовании песком мы используем обе руки, порой одновременно, благодаря чему, идет благотворное влияние на развитие правого и левого полушария, а так же их взаимодействия. </vt:lpstr>
      <vt:lpstr>Миша рисует  на свободную тему, используя приём «высыпание из кулачка»</vt:lpstr>
      <vt:lpstr>Алёна и Лена рисуют новогоднюю ёлочку, используя приём «рисование  пальчиком»</vt:lpstr>
      <vt:lpstr>Ангелина фантазирует на морскую тему, превращая волнистые линии в морские волны (приём «рисование  тремя пальчиками»). </vt:lpstr>
      <vt:lpstr>Коллективная картина «Зимний лес». Приём «рисование пальчиком». Каждый  художник вытягивал карточку с элементом (снеговик, снежинка, ёлка, дерево, домик, солнышко) и размещал свой рисунок так, чтобы получалась одна общая картина. Вот что у нас получилось.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игр с песком в здоровьесберегающем сопровождении детей  дошкольного возраста»  педагог-психолог Яркина Е.В.</dc:title>
  <dc:creator>1</dc:creator>
  <cp:lastModifiedBy>1</cp:lastModifiedBy>
  <cp:revision>1</cp:revision>
  <dcterms:created xsi:type="dcterms:W3CDTF">2010-04-08T19:23:26Z</dcterms:created>
  <dcterms:modified xsi:type="dcterms:W3CDTF">2018-01-23T06:28:55Z</dcterms:modified>
</cp:coreProperties>
</file>