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7" r:id="rId6"/>
    <p:sldId id="271" r:id="rId7"/>
    <p:sldId id="272" r:id="rId8"/>
    <p:sldId id="273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E899C-1829-48A4-8755-032FDB8C12D3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2197C3-4E10-4940-8DC8-B7B1FFCB04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E899C-1829-48A4-8755-032FDB8C12D3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197C3-4E10-4940-8DC8-B7B1FFCB0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E899C-1829-48A4-8755-032FDB8C12D3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197C3-4E10-4940-8DC8-B7B1FFCB0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0DE899C-1829-48A4-8755-032FDB8C12D3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02197C3-4E10-4940-8DC8-B7B1FFCB04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E899C-1829-48A4-8755-032FDB8C12D3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197C3-4E10-4940-8DC8-B7B1FFCB04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E899C-1829-48A4-8755-032FDB8C12D3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197C3-4E10-4940-8DC8-B7B1FFCB04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197C3-4E10-4940-8DC8-B7B1FFCB04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E899C-1829-48A4-8755-032FDB8C12D3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E899C-1829-48A4-8755-032FDB8C12D3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197C3-4E10-4940-8DC8-B7B1FFCB04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E899C-1829-48A4-8755-032FDB8C12D3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197C3-4E10-4940-8DC8-B7B1FFCB0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0DE899C-1829-48A4-8755-032FDB8C12D3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02197C3-4E10-4940-8DC8-B7B1FFCB04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E899C-1829-48A4-8755-032FDB8C12D3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2197C3-4E10-4940-8DC8-B7B1FFCB04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0DE899C-1829-48A4-8755-032FDB8C12D3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02197C3-4E10-4940-8DC8-B7B1FFCB04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ll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420888"/>
            <a:ext cx="8223448" cy="994044"/>
          </a:xfrm>
        </p:spPr>
        <p:txBody>
          <a:bodyPr/>
          <a:lstStyle/>
          <a:p>
            <a:r>
              <a:rPr lang="ru-RU" sz="7200" dirty="0" smtClean="0"/>
              <a:t>Страницы истории</a:t>
            </a:r>
            <a:endParaRPr lang="ru-RU" sz="7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88640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образовательное учреждение</a:t>
            </a:r>
          </a:p>
          <a:p>
            <a:pPr algn="ctr" eaLnBrk="0" hangingPunc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Болтутинская средняя школа</a:t>
            </a:r>
            <a:r>
              <a:rPr lang="ru-RU" dirty="0" smtClean="0"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0" hangingPunc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 </a:t>
            </a:r>
            <a:r>
              <a:rPr lang="ru-RU" dirty="0" smtClean="0"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Глинковский район</a:t>
            </a:r>
            <a:r>
              <a:rPr lang="ru-RU" dirty="0" smtClean="0"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Смоленской области </a:t>
            </a:r>
            <a:endParaRPr lang="ru-RU" sz="700" dirty="0" smtClean="0"/>
          </a:p>
          <a:p>
            <a:pPr eaLnBrk="0" hangingPunct="0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39752" y="1340768"/>
            <a:ext cx="4572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Классный час</a:t>
            </a:r>
            <a:endParaRPr lang="ru-RU" dirty="0" smtClean="0"/>
          </a:p>
          <a:p>
            <a:pPr algn="ctr" eaLnBrk="0" hangingPunct="0"/>
            <a:endParaRPr lang="ru-RU" sz="5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3968" y="4149080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ru-RU" kern="0" dirty="0" smtClean="0"/>
              <a:t>учитель начальных классов </a:t>
            </a:r>
          </a:p>
          <a:p>
            <a:pPr algn="ctr" eaLnBrk="0" hangingPunct="0">
              <a:spcBef>
                <a:spcPct val="20000"/>
              </a:spcBef>
              <a:defRPr/>
            </a:pPr>
            <a:r>
              <a:rPr lang="ru-RU" sz="2000" kern="0" dirty="0" smtClean="0"/>
              <a:t>Трофимова Ольга Николаевна</a:t>
            </a:r>
            <a:endParaRPr lang="ru-RU" sz="2000" kern="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27784" y="566124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ru-RU" sz="3600" kern="0" dirty="0" smtClean="0"/>
              <a:t>2019г</a:t>
            </a:r>
            <a:endParaRPr lang="ru-RU" sz="4000" kern="0" dirty="0"/>
          </a:p>
        </p:txBody>
      </p:sp>
    </p:spTree>
    <p:extLst>
      <p:ext uri="{BB962C8B-B14F-4D97-AF65-F5344CB8AC3E}">
        <p14:creationId xmlns="" xmlns:p14="http://schemas.microsoft.com/office/powerpoint/2010/main" val="359772868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effectLst/>
              </a:rPr>
              <a:t>Анатолий Александрович Бобиков</a:t>
            </a:r>
            <a:endParaRPr lang="ru-RU" dirty="0"/>
          </a:p>
        </p:txBody>
      </p:sp>
      <p:pic>
        <p:nvPicPr>
          <p:cNvPr id="7170" name="Picture 2" descr="C:\Users\user\Desktop\для фильма\е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196752"/>
            <a:ext cx="4896544" cy="52929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4675333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136904" cy="1008112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Первый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колхоз был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организован</a:t>
            </a:r>
            <a:b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в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августе 1929г</a:t>
            </a:r>
          </a:p>
        </p:txBody>
      </p:sp>
      <p:pic>
        <p:nvPicPr>
          <p:cNvPr id="1027" name="Picture 3" descr="C:\Users\user\Desktop\для фильма\Scan 30010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347864" y="3539480"/>
            <a:ext cx="4680520" cy="29514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user\Desktop\старые фото\Scan 30004 (2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32656"/>
            <a:ext cx="2419530" cy="313692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user\Desktop\старые фото\Scan 30006 (2)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9512" y="3068960"/>
            <a:ext cx="2808312" cy="31321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9139694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548680"/>
            <a:ext cx="3744416" cy="606896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Королёв  Иван </a:t>
            </a:r>
            <a:r>
              <a:rPr lang="ru-RU" sz="2000" b="1" dirty="0" err="1" smtClean="0"/>
              <a:t>Костантинович</a:t>
            </a:r>
            <a:endParaRPr lang="ru-RU" sz="2000" b="1" dirty="0"/>
          </a:p>
        </p:txBody>
      </p:sp>
      <p:pic>
        <p:nvPicPr>
          <p:cNvPr id="1026" name="Picture 2" descr="F:\ФОТО  БОЛТУТИНО\30-е г.; 40-е г\Лысиченков Михаил. 30-е г. - 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52736"/>
            <a:ext cx="3096344" cy="38505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user\Desktop\старые фото\Королёв Иван Константинович. 1960 г.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16832"/>
            <a:ext cx="4235430" cy="25922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75928" y="485056"/>
            <a:ext cx="3744416" cy="606896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Лысиченков Михаил. 30-е г.</a:t>
            </a:r>
            <a:endParaRPr kumimoji="0" lang="ru-RU" sz="2000" b="1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8680151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для фильма\Scan 300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19672" y="1412776"/>
            <a:ext cx="6480720" cy="475508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/>
              <a:t>Сенокос</a:t>
            </a:r>
            <a:endParaRPr lang="ru-RU" sz="4800" dirty="0"/>
          </a:p>
        </p:txBody>
      </p:sp>
    </p:spTree>
    <p:extLst>
      <p:ext uri="{BB962C8B-B14F-4D97-AF65-F5344CB8AC3E}">
        <p14:creationId xmlns="" xmlns:p14="http://schemas.microsoft.com/office/powerpoint/2010/main" val="363441269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для фильма\Scan 30001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7544" y="548680"/>
            <a:ext cx="3240360" cy="250921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user\Desktop\для фильма\Scan 3000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04664"/>
            <a:ext cx="4032448" cy="30240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F:\ФОТО  БОЛТУТИНО\50-е  годы\Наши бабушки. 1950 г.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717032"/>
            <a:ext cx="4320480" cy="26284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user\Desktop\старые фото\Scan 3001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573016"/>
            <a:ext cx="3384376" cy="26017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5140363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Горелов Николай Иванович</a:t>
            </a:r>
            <a:endParaRPr lang="ru-RU" dirty="0"/>
          </a:p>
        </p:txBody>
      </p:sp>
      <p:pic>
        <p:nvPicPr>
          <p:cNvPr id="1026" name="Picture 2" descr="C:\Users\user\Desktop\старые фото\Scan 300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768" y="3068960"/>
            <a:ext cx="4243387" cy="34083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старые фото\Scan 3000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268760"/>
            <a:ext cx="4626864" cy="33588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8829325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Романенков</a:t>
            </a:r>
            <a:r>
              <a:rPr lang="ru-RU" dirty="0" smtClean="0"/>
              <a:t> Петр Константинович</a:t>
            </a:r>
            <a:endParaRPr lang="ru-RU" dirty="0"/>
          </a:p>
        </p:txBody>
      </p:sp>
      <p:pic>
        <p:nvPicPr>
          <p:cNvPr id="2050" name="Picture 2" descr="C:\Users\user\Desktop\старые фото\Scan 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7704856" cy="49053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1994369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Посевная </a:t>
            </a:r>
            <a:endParaRPr lang="ru-RU" dirty="0"/>
          </a:p>
        </p:txBody>
      </p:sp>
      <p:pic>
        <p:nvPicPr>
          <p:cNvPr id="3074" name="Picture 2" descr="C:\Users\user\Desktop\старые фото\Scan 300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770" y="1412776"/>
            <a:ext cx="3857182" cy="29310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старые фото\Scan 30003 (2)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796168"/>
            <a:ext cx="4824536" cy="36730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9548716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effectLst/>
              </a:rPr>
              <a:t>Алексей Филиппович Соловьёв 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6146" name="Picture 2" descr="C:\Users\user\Desktop\для фильма\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836712"/>
            <a:ext cx="3851622" cy="52284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7842855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106</TotalTime>
  <Words>56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Страницы истории</vt:lpstr>
      <vt:lpstr>     Первый колхоз был организован                  в августе 1929г</vt:lpstr>
      <vt:lpstr>Королёв  Иван Костантинович</vt:lpstr>
      <vt:lpstr>Сенокос</vt:lpstr>
      <vt:lpstr>Слайд 5</vt:lpstr>
      <vt:lpstr>Горелов Николай Иванович</vt:lpstr>
      <vt:lpstr>Романенков Петр Константинович</vt:lpstr>
      <vt:lpstr>Посевная </vt:lpstr>
      <vt:lpstr>Алексей Филиппович Соловьёв  </vt:lpstr>
      <vt:lpstr>Анатолий Александрович Бобиков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Историческая справка</dc:title>
  <dc:creator>user</dc:creator>
  <cp:lastModifiedBy>Школа</cp:lastModifiedBy>
  <cp:revision>25</cp:revision>
  <dcterms:created xsi:type="dcterms:W3CDTF">2019-12-02T17:08:56Z</dcterms:created>
  <dcterms:modified xsi:type="dcterms:W3CDTF">2020-11-17T16:13:42Z</dcterms:modified>
</cp:coreProperties>
</file>