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5" r:id="rId4"/>
    <p:sldId id="259" r:id="rId5"/>
    <p:sldId id="258" r:id="rId6"/>
    <p:sldId id="276" r:id="rId7"/>
    <p:sldId id="260" r:id="rId8"/>
    <p:sldId id="277" r:id="rId9"/>
    <p:sldId id="261" r:id="rId10"/>
    <p:sldId id="262" r:id="rId11"/>
    <p:sldId id="263" r:id="rId12"/>
    <p:sldId id="264" r:id="rId13"/>
    <p:sldId id="265" r:id="rId14"/>
    <p:sldId id="266" r:id="rId15"/>
    <p:sldId id="274" r:id="rId16"/>
    <p:sldId id="267" r:id="rId17"/>
    <p:sldId id="270" r:id="rId18"/>
    <p:sldId id="278" r:id="rId19"/>
    <p:sldId id="271" r:id="rId20"/>
    <p:sldId id="279" r:id="rId21"/>
    <p:sldId id="272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0A7E8-52C9-49ED-8547-B62B9DD93E03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D2652-77CE-4201-A7BE-138E674479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D2652-77CE-4201-A7BE-138E6744793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83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8D2652-77CE-4201-A7BE-138E6744793B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54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43289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4520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11564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0105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05630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0892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6242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4312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68319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21598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01304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A5B24-9A90-4BE7-AF2E-AF59BE70E15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D459-F131-414A-A450-4E94EE93DD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15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06997"/>
            <a:ext cx="12049760" cy="23876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автономное профессиональное образовательное учреждение Новосибирской области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Черепановский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педагогический колледж»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Руц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Юлия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 группы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38918"/>
            <a:ext cx="9144000" cy="2656522"/>
          </a:xfrm>
        </p:spPr>
        <p:txBody>
          <a:bodyPr>
            <a:normAutofit lnSpcReduction="10000"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Курсовая работа 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Иванова Е.В.</a:t>
            </a:r>
          </a:p>
          <a:p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2019-2020 учебный год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51560" y="2024003"/>
            <a:ext cx="9616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 КАК СРЕДСТВО ОЗНАКОМЛЕНИЯ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ШКОЛЬНИКОВ С КУЛЬТУРНЫМИ ТРАДИЦИЯМИ  РУССКОГО НАРОДА </a:t>
            </a:r>
          </a:p>
        </p:txBody>
      </p:sp>
    </p:spTree>
    <p:extLst>
      <p:ext uri="{BB962C8B-B14F-4D97-AF65-F5344CB8AC3E}">
        <p14:creationId xmlns:p14="http://schemas.microsoft.com/office/powerpoint/2010/main" val="3036824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744" y="374269"/>
            <a:ext cx="1185976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и особенности русской тряпичной куклы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90" y="1580323"/>
            <a:ext cx="7448025" cy="466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 с древнейших времён. Она по-прежнему находит путь к сердцу детей и взрослых. В ней всегда есть что-то такое, отчего теплеет взгляд, и нежной волной наполняется сердце. Кукла индивидуальна и самобытна. Традиционные народные куклы очень разнообразны.</a:t>
            </a:r>
          </a:p>
          <a:p>
            <a:endParaRPr lang="ru-RU" dirty="0"/>
          </a:p>
        </p:txBody>
      </p:sp>
      <p:pic>
        <p:nvPicPr>
          <p:cNvPr id="2050" name="Picture 2" descr="Ð¢ÑÑÐ¿Ð¸ÑÐ½ÑÐµ ÐºÑÐºÐ»Ñ ÑÐ²Ð¾Ð¸Ð¼Ð¸ ÑÑÐºÐ°Ð¼Ð¸: ÑÐ°Ð±Ð»Ð¾Ð½Ñ, Ð²ÑÐºÑÐ¾Ð¹ÐºÐ¸, Ð¼Ð°ÑÑÐµÑ-ÐºÐ»Ð°ÑÑ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769" y="1479803"/>
            <a:ext cx="4267089" cy="4864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561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282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Виды тряпичных кукол и их назначение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576" y="1258696"/>
            <a:ext cx="11570208" cy="517867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назначению куклы делятся на три большие группы: </a:t>
            </a: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обереговые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AutoNum type="arabicParenR" startAt="3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Обереговые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куклы-это куклы, которых творили для защиты и помощи себе, ребёнку,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дому.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использовались при проведении сезонных праздников, свадьбы, рождения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Игровые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куклы, предназначались для забавы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580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ÐµÑÐµÐ´Ð°-Ð¿ÑÐµÐ·ÐµÐ½ÑÐ°ÑÐ¸Ñ Ðº Ð·Ð°Ð½ÑÑÐ¸Ñ ÐºÑÑÐ¶ÐºÐ° Â«ÐÐ¸Ñ Ð¸Ð³ÑÑÑÐºÐ¸Â» Ð¿Ð¾ ÑÐµÐ¼Ðµ ..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" t="31330" r="2193" b="3514"/>
          <a:stretch/>
        </p:blipFill>
        <p:spPr bwMode="auto">
          <a:xfrm>
            <a:off x="100292" y="1207008"/>
            <a:ext cx="11953047" cy="456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55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832" y="0"/>
            <a:ext cx="1183233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Особенности изготовления традиционных народных кукол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832" y="813816"/>
            <a:ext cx="11832336" cy="587044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определяет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то, 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будет форма куклы, традиционно выделяют следующие формы способов изготовления: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Столбушка;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Крестушка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крестец;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Кукла на палочке;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Узловая кукла;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Пеленашка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Закрутка;</a:t>
            </a:r>
          </a:p>
          <a:p>
            <a:pPr>
              <a:buFontTx/>
              <a:buChar char="-"/>
            </a:pP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Набивная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мешок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ÐÑÐºÐ¾Ð»ÑÐ½ÑÐ¹ ÑÑÐ½Ð´ÑÑÐ¾Ðº: ÐºÑÐºÐ»Ð° Ð¡ÑÐ¾Ð»Ð±ÑÑÐºÐ° | ÐÑÐºÐ»Ñ Ð¸Ð· Ð¿ÑÐ¸ÑÐµÐ¿Ð¾Ðº, ÐÐ±ÑÐ°Ð·ÑÑ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424" y="1827208"/>
            <a:ext cx="2763213" cy="340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ÑÑÑÐ°Ð²ÐºÐ° ÑÑÐ°Ð´Ð¸ÑÐ¸Ð¾Ð½Ð½Ð¾Ð¹ Ð½Ð°ÑÐ¾Ð´Ð½Ð¾Ð¹ ÐºÑÐºÐ»Ñ. ÐÐ¾ÑÐ¿Ð¸ÑÐ°ÑÐµÐ»ÑÐ¼ Ð´ÐµÑÑÐºÐ¸Ñ ÑÐ°Ð´Ð¾Ð² ..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3" t="9065" r="11735"/>
          <a:stretch/>
        </p:blipFill>
        <p:spPr bwMode="auto">
          <a:xfrm>
            <a:off x="5685053" y="1980950"/>
            <a:ext cx="3202840" cy="293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ÐÐ°Ðº ÑÐ´ÐµÐ»Ð°ÑÑ ÑÐ·ÐµÐ»ÐºÐ¾Ð²ÑÐµ ÐºÑÐºÐ»Ñ Ð¸Ð· Ð¿Ð»Ð°ÑÐºÐ°: Ð¼Ð°ÑÑÐµÑ-ÐºÐ»Ð°ÑÑ :: Ð­ÑÐ¾ Ð¸Ð½ÑÐµÑÐµÑÐ½Ð¾!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61" t="-2255" r="51944" b="3647"/>
          <a:stretch/>
        </p:blipFill>
        <p:spPr bwMode="auto">
          <a:xfrm>
            <a:off x="7035906" y="3738298"/>
            <a:ext cx="3159654" cy="301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158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682624"/>
            <a:ext cx="11743944" cy="58827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особенностью изготовления куклы является то, что кукол делали безликими. Кукла своим внешним видом напоминала человека, поэтому и костюм куклы повторял форму и манеру одеваться ту, которая бытовала в определенный период времени. Кукла сохраняет в себе образ создающего ее народа.</a:t>
            </a:r>
          </a:p>
          <a:p>
            <a:pPr marL="0" indent="0" algn="just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кукол применяли лоскуты, оставшиеся от кроя одежды или ветхую не пригодную для носки одежду. Ткани были сотканы в домашних условиях либо фабричного производства. Основными материалами являются – ситец, сатин, батист, не отбеленный холст, грубый лен. Для изготовления нарядной праздничной одежды использовали – шелк, парча, атлас, бархат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5707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560" y="426593"/>
            <a:ext cx="1177137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 изготовления некоторых кукол похож. Но каждая кукла определённо отличалась от другой, внешним видом, предназначением и размером. </a:t>
            </a:r>
          </a:p>
          <a:p>
            <a:endParaRPr lang="ru-RU" dirty="0"/>
          </a:p>
        </p:txBody>
      </p:sp>
      <p:pic>
        <p:nvPicPr>
          <p:cNvPr id="6152" name="Picture 8" descr="ÐÑÐºÐ»Ð° ÐÐµÐ»ÐµÐ½Ð°Ñ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" y="1881283"/>
            <a:ext cx="4091321" cy="409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ÐÐ°ÑÐµÑÐ¸Ð°Ð»Ñ Ð´Ð»Ñ Ð¿ÑÐ¾Ð²ÐµÐ´ÐµÐ½Ð¸Ñ Ð¼Ð°ÑÑÐµÑ-ÐºÐ»Ð°ÑÑÐ¾Ð² Ð½Ð° ÑÐµÐ¼Ñ &quot; ÐÐ°ÑÐ¾Ð´Ð½Ð°Ñ ÐºÑÐºÐ»Ð°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" t="3083" r="50052" b="24317"/>
          <a:stretch/>
        </p:blipFill>
        <p:spPr bwMode="auto">
          <a:xfrm>
            <a:off x="8340001" y="1881282"/>
            <a:ext cx="3647783" cy="419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ÑÐºÐ»Ð° Ð¥Ð¾ÑÐ¾Ð²Ð¾Ð´Ð½Ð¸ÑÐ°. ÐÐ°ÑÑÐµÑ-ÐºÐ»Ð°ÑÑ Ð¢Ð°Ð¼Ð°ÑÑ Ð§ÐµÑÐ½ÑÑ, Ð¡ÐµÐ²Ð°ÑÑÐ¾Ð¿Ð¾Ð»Ñ, Ð Ð¾ÑÑÐ¸Ñ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256" y="2781348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689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136525"/>
            <a:ext cx="119634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Культурно-историческая ценность народной куклы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312" y="1106424"/>
            <a:ext cx="11771376" cy="5054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куклы: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эмоционально-коммуникативных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Воспитательная (направлена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ребёнка вежливость,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взаимопомощи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взаимоподдержки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 (заключает в себе развитие памяти, внимания, восприятие информации, развитие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Релаксационная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(снятие эмоционального напряжения, вызванного нагрузкой на нервную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систему)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(направлена на гармоничное развитие личностных качеств для активизации резервных возможностей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584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408" y="227965"/>
            <a:ext cx="11759184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Анализ современных программ по изобразительному искусству и технологии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" y="1825624"/>
            <a:ext cx="11682984" cy="47489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00" t="24533" r="18550" b="19200"/>
          <a:stretch/>
        </p:blipFill>
        <p:spPr>
          <a:xfrm>
            <a:off x="3018663" y="1131297"/>
            <a:ext cx="5309616" cy="56297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6" t="18460" r="50799" b="9296"/>
          <a:stretch/>
        </p:blipFill>
        <p:spPr>
          <a:xfrm>
            <a:off x="3018663" y="1110607"/>
            <a:ext cx="5309616" cy="56711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0" t="18666" r="18400" b="12933"/>
          <a:stretch/>
        </p:blipFill>
        <p:spPr>
          <a:xfrm>
            <a:off x="3018663" y="1123065"/>
            <a:ext cx="5309617" cy="564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357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5" t="19729" r="50803" b="9788"/>
          <a:stretch/>
        </p:blipFill>
        <p:spPr>
          <a:xfrm>
            <a:off x="3299864" y="210312"/>
            <a:ext cx="4919472" cy="65249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0" t="19733" r="18475" b="8133"/>
          <a:stretch/>
        </p:blipFill>
        <p:spPr>
          <a:xfrm>
            <a:off x="3213042" y="210312"/>
            <a:ext cx="4920359" cy="6572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0" t="24112" r="51025" b="28955"/>
          <a:stretch/>
        </p:blipFill>
        <p:spPr>
          <a:xfrm>
            <a:off x="2303541" y="232238"/>
            <a:ext cx="7361247" cy="652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83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192" y="227965"/>
            <a:ext cx="1170432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Опыт работы педагогов по ознакомлению младших школьников с народной тряпичной куклой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45189"/>
              </p:ext>
            </p:extLst>
          </p:nvPr>
        </p:nvGraphicFramePr>
        <p:xfrm>
          <a:off x="182880" y="1151826"/>
          <a:ext cx="11850624" cy="5659394"/>
        </p:xfrm>
        <a:graphic>
          <a:graphicData uri="http://schemas.openxmlformats.org/drawingml/2006/table">
            <a:tbl>
              <a:tblPr firstRow="1" firstCol="1" bandRow="1"/>
              <a:tblGrid>
                <a:gridCol w="1207008"/>
                <a:gridCol w="2084832"/>
                <a:gridCol w="8558784"/>
              </a:tblGrid>
              <a:tr h="2479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Название статьи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Аннотация статьи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219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Мачигина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Ирина Львовна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 работы:   МОУ "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Ерлинская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ОШ"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«Социокультурное развитие ребенка через образ народной тряпичной куклы».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данной статье автор описывает, какие следует создать условия для становления личности человека и гражданина, знающего, помнящего и любящего историю и культуру своего народа с самого раннего возраста, о повышении интереса учащихся к предметной области «Технология», стимулирование интереса детей к ручному труду, русской культуре через использование на уроках и во внеурочное время методики изготовления традиционной русской куклы.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Автор пишет о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потенциале народной тряпичной куклы в семейном воспитании, приобщение детей к истокам русской народной культуры, к традициям семьи, к разнообразию семейных отношений.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Предлагает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рабочую программу по ознакомлению с тряпичной куклой.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6577" marR="16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723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исследования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640" y="1442720"/>
            <a:ext cx="11856720" cy="51815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/>
              <a:t>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требований ФГОС начального общего образования является формирование уважительного отношения   к культуре народов России.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Стандарт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 на становление личностных характеристик выпускника («портрет выпускника начальной школы»): любящий свой народ, свой край и свою Родину; уважающий и принимающий ценности семьи и общества. 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23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763919"/>
              </p:ext>
            </p:extLst>
          </p:nvPr>
        </p:nvGraphicFramePr>
        <p:xfrm>
          <a:off x="155447" y="192024"/>
          <a:ext cx="11759184" cy="4517200"/>
        </p:xfrm>
        <a:graphic>
          <a:graphicData uri="http://schemas.openxmlformats.org/drawingml/2006/table">
            <a:tbl>
              <a:tblPr firstRow="1" firstCol="1" bandRow="1"/>
              <a:tblGrid>
                <a:gridCol w="2037025"/>
                <a:gridCol w="1935173"/>
                <a:gridCol w="7786986"/>
              </a:tblGrid>
              <a:tr h="3465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Бонарт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Светлана Семёновна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Место работы: МБОУ СОШ №4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908" marR="2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000" b="0" kern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Обереговая</a:t>
                      </a:r>
                      <a:r>
                        <a:rPr lang="ru-RU" sz="2000" b="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вепсская кукла».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908" marR="2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данной методической работы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-обобщение и систематизация знаний о народной кукле и связанных с ней обычаях и обрядах. Для создания условий раскрытия и развития творческого потенциала учащихся, формирования у них устойчивой мотивации изготовления русской народной куклы, и достижение ими высокого творческого результата автор использует различные методы работы, которые позволяют учащимся самоутвердиться. 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Инновационный опыт автора   представляет собой применение различных педагогических технологий</a:t>
                      </a:r>
                      <a:r>
                        <a:rPr lang="ru-RU" sz="20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сотрудничество, игровое обучение, компьютерные технологии</a:t>
                      </a:r>
                      <a:r>
                        <a:rPr lang="ru-RU" sz="20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908" marR="239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3924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392" y="-292608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914400"/>
            <a:ext cx="11759184" cy="5852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Анализ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и методической литературы свидетельствует о внимании учителей и специалистов к проблеме приобщения младших школьников к культурным традициям своего народа.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время люди озадачились вопросом о возрождении народных кукол. Ведь именно они воспитывали ребенка, развивали его и много могли рассказать о жизни наших предков, но, к сожалению, из – за небрежные отношения к собственной культуре и традициям многое утеряно безвозвратно.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Традиционная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 в сегодняшней России переживает подлинное возрождение. Рукотворная лоскутная фигурка выполняет теперь новую коммуникативную функцию. Она стала живым средством общения и приобщения к народному культурному опыту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967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472" y="2301113"/>
            <a:ext cx="11750040" cy="18045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877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008" y="137160"/>
            <a:ext cx="118963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следует организовать знакомство младших школьников с тряпичной куклой на занятиях технологией, чтобы это знакомство способствовало приобщению к культурным традициям русского народа.</a:t>
            </a:r>
          </a:p>
        </p:txBody>
      </p:sp>
      <p:pic>
        <p:nvPicPr>
          <p:cNvPr id="6146" name="Picture 2" descr="ÐÐÐÐÐ ÐÐÐ¡ÐÐ ÐÐÐÐÐÐ« ÐÐÐÐ¢Ð¬ ÐÐÐ¨Ð ÐÐÐ¢Ð? | ÐÐ°ÑÐ¸Ð¾Ð½Ð°Ð»ÑÐ½ÑÐ¹ ÑÐ¾Ð´Ð¸ÑÐµÐ»ÑÑÐºÐ¸Ð¹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06" y="2385303"/>
            <a:ext cx="6518148" cy="434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917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" y="225425"/>
            <a:ext cx="11707368" cy="49226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Объект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 приобщения младших школьников с культурными традициями русского народа.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Предмет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тряпичная кукла как средство ознакомления младших школьников с культурными традициями русского народа.</a:t>
            </a:r>
          </a:p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dirty="0"/>
          </a:p>
        </p:txBody>
      </p:sp>
      <p:pic>
        <p:nvPicPr>
          <p:cNvPr id="7170" name="Picture 2" descr="ÐÐµÑÐ¸ Ð¿Ð¾Ð´Ð°ÑÑÑ Ð³Ð¾ÑÐ¾Ð´Ñ Ð½Ð¾Ð²Ð¾Ð³Ð¾Ð´Ð½ÐµÐµ Ð½Ð°ÑÑÑÐ¾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79" y="2950258"/>
            <a:ext cx="5794375" cy="383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887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568" y="700912"/>
            <a:ext cx="11515344" cy="58919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особенностей тряпичной куклы как средства ознакомления младших школьников с культурными традициями русского народа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литературу по данной проблеме.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2.Обосновать необходимость формирования уважительного отношения к культурным традициям у младших школьников.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Выполнить технологические карты по изготовлению тряпичных кукол.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144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369100"/>
            <a:ext cx="1178661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 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методической литературы; учебно-программной документации; обобщение педагогического опыта.</a:t>
            </a:r>
          </a:p>
          <a:p>
            <a:endParaRPr lang="ru-RU" dirty="0"/>
          </a:p>
        </p:txBody>
      </p:sp>
      <p:pic>
        <p:nvPicPr>
          <p:cNvPr id="5122" name="Picture 2" descr="Ð¡Ð°Ð¼ ÑÐµÐ±Ðµ ÑÑÐ¸ÑÐµÐ»Ñ. ÐÑÑÑÐ¸Ðµ ÐºÐ½Ð¸Ð³Ð¸ Ð´Ð»Ñ ÑÐ°Ð¼Ð¾Ð¾Ð±ÑÐ°Ð·Ð¾Ð²Ð°Ð½Ð¸Ñ | ÐÑÐ»ÑÑÑÑÐ°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006" y="2382596"/>
            <a:ext cx="6629273" cy="440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164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1036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темы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696" y="1761617"/>
            <a:ext cx="11533632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Тряпичная кукла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детская игрушка. Это фигурка из ткани, кукла, традиционно самодельная из лишних клочков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https://en.wikipedia.org/wiki/Rag_doll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0" indent="0" algn="just">
              <a:buNone/>
            </a:pP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Культурные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социальное и культурное наследие, передающееся от поколения к поколению и воспроизводящееся в определенных обществах и социальных группах в течение длительного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(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https://en.wikipedia.org/wiki/Rag_doll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2528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208" y="-829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 исследования</a:t>
            </a:r>
            <a:endParaRPr lang="ru-RU" dirty="0"/>
          </a:p>
        </p:txBody>
      </p:sp>
      <p:pic>
        <p:nvPicPr>
          <p:cNvPr id="1026" name="Picture 2" descr="Ð¤ÐÐÐ¡ ÐÐÐ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70" y="932688"/>
            <a:ext cx="2006318" cy="315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Ð°ÑÐ°Ð»ÑÑ Ð¡Ð¾ÐºÐ¾Ð»ÑÐ½Ð¸ÐºÐ¾Ð²Ð° - ÐÐ±ÑÑÐµÐ½Ð¸Ðµ Ð²Ð¾ 2-Ð¼ ÐºÐ»Ð°ÑÑÐµ Ð¿Ð¾ ÑÑÐµÐ±Ð½Ð¸ÐºÑ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5456">
            <a:off x="2559525" y="985014"/>
            <a:ext cx="22860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Ð½Ð¸Ð³Ð°: &quot;Ð¢ÐµÑÐ½Ð¾Ð»Ð¾Ð³Ð¸Ñ. 1 ÐºÐ»Ð°ÑÑ. Ð£Ð¼Ð½ÑÐµ ÑÑÐºÐ¸. Ð£ÑÐµÐ±Ð½Ð¸Ðº. Ð¤ÐÐÐ¡&quot; - Ð¦Ð¸ÑÑÐ»Ð¸Ðº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9937">
            <a:off x="5092833" y="944524"/>
            <a:ext cx="2568801" cy="359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Ð½Ð¸Ð³Ð° &quot;ÐÐ±ÑÑÐµÐ½Ð¸Ðµ Ð² 1 ÐºÐ»Ð°ÑÑÐµ Ð¿Ð¾ ÑÑÐµÐ±Ð½Ð¸ÐºÑ &quot;Ð¢ÐµxÐ½Ð¾Ð»Ð¾Ð³Ð¸Ñ&quot; Ð. Ð. Ð£Ð·Ð¾ÑÐ¾Ð²Ð¾Ð¹ ..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856" y="651679"/>
            <a:ext cx="2645124" cy="418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Ð£ÑÐµÐ±Ð½Ð¸ÐºÐ¸, ÑÐµÑÑÐ°Ð´Ð¸ Ð¿Ð¾ Ð¸Ð·Ð¾Ð±ÑÐ°Ð·Ð¸ÑÐµÐ»ÑÐ½Ð¾Ð¼Ñ Ð¸ÑÐºÑÑÑÑÐ²Ñ 3 ÐºÐ»Ð°ÑÑ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04458">
            <a:off x="7468180" y="1276265"/>
            <a:ext cx="2798826" cy="4353729"/>
          </a:xfrm>
          <a:prstGeom prst="rect">
            <a:avLst/>
          </a:prstGeom>
        </p:spPr>
      </p:pic>
      <p:pic>
        <p:nvPicPr>
          <p:cNvPr id="1036" name="Picture 12" descr="ÐÐ¾ ÑÑÐ¾ Ð¸Ð³ÑÐ°ÑÑ Ð½Ð°ÑÐ¸ Ð´ÐµÑÐ¸? ÐÐ³ÑÑÑÐºÐ° Ð¸ Ð°Ð½ÑÐ¸Ð¸Ð³ÑÑÑÐºÐ° - ÐºÑÐ¿Ð¸ÑÑ ÐºÐ½Ð¸Ð³Ñ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32" y="2601942"/>
            <a:ext cx="2544912" cy="391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½Ð¸Ð³Ð° &quot;Ð ÑÑÑÐºÐ°Ñ ÑÑÑÐ¿Ð¸ÑÐ½Ð°Ñ ÐºÑÐºÐ»Ð°. ÐÑÐ»ÑÑÑÑÐ°, ÑÑÐ°Ð´Ð¸ÑÐ¸Ð¸, ÑÐµÑÐ½Ð¾Ð»Ð¾Ð³Ð¸Ñ ..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94" y="3279958"/>
            <a:ext cx="2583383" cy="343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ÐÐ¸Ð½Ð°Ð¸Ð´Ð° ÐÐ²Ð°Ð½Ð¾Ð²Ð½Ð° Ð·Ð¸Ð¼Ð¸Ð½Ð° ÑÐµÐºÑÑÐ¸Ð»ÑÐ½ÑÐµ ÐÐ±ÑÑÐ´Ð¾Ð²ÑÐµ ÐºÑÐºÐ»Ñ ÐÐ¾ÑÐºÐ²Ð° 2007 ..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806" y="2531087"/>
            <a:ext cx="2850636" cy="415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ÐÐ½Ð¸Ð³Ð°: &quot;Ð ÑÑÑÐºÐ¸Ðµ Ð¾Ð±ÑÑÐ´Ñ Ð¸ ÑÑÐ°Ð´Ð¸ÑÐ¸Ð¸. ÐÐ°ÑÐ¾Ð´Ð½Ð°Ñ ÐºÑÐºÐ»Ð°&quot; - ÐÐ¾ÑÐ¾Ð²Ð° ...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06" b="8064"/>
          <a:stretch/>
        </p:blipFill>
        <p:spPr bwMode="auto">
          <a:xfrm>
            <a:off x="9617081" y="3606899"/>
            <a:ext cx="2399710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Ð­Ð»ÑÐºÐ¾Ð½Ð¸Ð½ Ð. Ð. â ÐÑÐ¸ÑÐ¾Ð»Ð¾Ð³Ð¸Ñ Ð¸Ð³ÑÑ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986" y="2979119"/>
            <a:ext cx="2332797" cy="370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934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192" y="-829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Теоретическое содержание курсовой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272" y="1158112"/>
            <a:ext cx="11753088" cy="5452999"/>
          </a:xfrm>
        </p:spPr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тряпичной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тряпичных  кукол и 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традиционных тряпичных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</a:t>
            </a:r>
          </a:p>
          <a:p>
            <a:pPr marL="514350" indent="-514350" algn="just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 традиционных тряпичных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</a:t>
            </a:r>
          </a:p>
          <a:p>
            <a:pPr marL="514350" indent="-514350" algn="just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современных программ по изобразительному искусству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  <a:p>
            <a:pPr marL="514350" indent="-514350" algn="just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педагогов по ознакомлению младших школьников с народной тряпичной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куклой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06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551813</TotalTime>
  <Words>861</Words>
  <Application>Microsoft Office PowerPoint</Application>
  <PresentationFormat>Широкоэкранный</PresentationFormat>
  <Paragraphs>100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Государственное автономное профессиональное образовательное учреждение Новосибирской области  «Черепановский педагогический колледж» Руц Юлия Александровна студентка 201 группы </vt:lpstr>
      <vt:lpstr>Актуальность темы исследования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понятия темы </vt:lpstr>
      <vt:lpstr>Методология исследования</vt:lpstr>
      <vt:lpstr>Теоретическое содержание курсовой работы</vt:lpstr>
      <vt:lpstr>История и особенности русской тряпичной куклы </vt:lpstr>
      <vt:lpstr>2. Виды тряпичных кукол и их назначение </vt:lpstr>
      <vt:lpstr>Презентация PowerPoint</vt:lpstr>
      <vt:lpstr>3. Особенности изготовления традиционных народных кукол  </vt:lpstr>
      <vt:lpstr>Презентация PowerPoint</vt:lpstr>
      <vt:lpstr>Презентация PowerPoint</vt:lpstr>
      <vt:lpstr>4. Культурно-историческая ценность народной куклы </vt:lpstr>
      <vt:lpstr>5. Анализ современных программ по изобразительному искусству и технологии </vt:lpstr>
      <vt:lpstr>Презентация PowerPoint</vt:lpstr>
      <vt:lpstr>6. Опыт работы педагогов по ознакомлению младших школьников с народной тряпичной куклой </vt:lpstr>
      <vt:lpstr>Презентация PowerPoint</vt:lpstr>
      <vt:lpstr>Заключение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профессиональное образовательное учреждение Новосибирской области  «Черепановский педагогический колледж»</dc:title>
  <dc:creator>юлия руц</dc:creator>
  <cp:lastModifiedBy>юлия руц</cp:lastModifiedBy>
  <cp:revision>34</cp:revision>
  <dcterms:created xsi:type="dcterms:W3CDTF">2019-11-13T10:00:56Z</dcterms:created>
  <dcterms:modified xsi:type="dcterms:W3CDTF">2020-05-24T17:29:33Z</dcterms:modified>
</cp:coreProperties>
</file>