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737" autoAdjust="0"/>
  </p:normalViewPr>
  <p:slideViewPr>
    <p:cSldViewPr>
      <p:cViewPr varScale="1">
        <p:scale>
          <a:sx n="62" d="100"/>
          <a:sy n="62" d="100"/>
        </p:scale>
        <p:origin x="-931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05.04.2017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05.04.2017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05.04.2017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4C71EC6-210F-42DE-9C53-41977AD35B3D}" type="datetimeFigureOut">
              <a:rPr lang="ru-RU" smtClean="0"/>
              <a:t>05.04.2017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8157"/>
            <a:ext cx="9144000" cy="746547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Подготовили: воспитатели средней группы: Синицына В.В., Крылова А.Н.</a:t>
            </a: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user\Desktop\надо\i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9712" y="1268760"/>
            <a:ext cx="7128792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6674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user\Desktop\надо\igra-dlya-detey-5-ti-let-onlayn-60117-large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764704"/>
            <a:ext cx="7272808" cy="4888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58306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user\Desktop\надо\jB9pfWV2MDA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764704"/>
            <a:ext cx="7200799" cy="4840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6787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Users\user\Desktop\надо\pfzwonhw6me(1)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836712"/>
            <a:ext cx="7272808" cy="4888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60102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Users\user\Desktop\надо\y7eqm8irqmo(1)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788310"/>
            <a:ext cx="7272808" cy="4888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93578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47664" y="1556792"/>
            <a:ext cx="6055277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Спасибо</a:t>
            </a:r>
          </a:p>
          <a:p>
            <a:pPr algn="ctr"/>
            <a:r>
              <a:rPr lang="ru-RU" sz="7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за внимание!</a:t>
            </a:r>
            <a:endParaRPr lang="ru-RU" sz="7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383635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user\Desktop\надо\5b983d77d70dee66c3f37225a32516c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836712"/>
            <a:ext cx="7507217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8646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user\Desktop\надо\5BEg-fdJlpk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764704"/>
            <a:ext cx="7284513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312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user\Desktop\надо\96617014_large_8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836712"/>
            <a:ext cx="7309008" cy="4913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3175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user\Desktop\надо\avtory-didakticheskih-posobiy-dlya-detey-po-razvitiyu-rechi-75870-large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764704"/>
            <a:ext cx="7344816" cy="4931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8162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user\Desktop\надо\didakticheskie-igry-dlya-detey-4-let-svoimi-rukami-po-razvitiyu-rechi-39674-large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764704"/>
            <a:ext cx="7376288" cy="4958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204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user\Desktop\надо\e7baab398e312bc2a82735219829f25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739907"/>
            <a:ext cx="7272808" cy="4888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7490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user\Desktop\надо\Hj3zpe_wLPU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764704"/>
            <a:ext cx="7269163" cy="4886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7621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user\Desktop\надо\i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836712"/>
            <a:ext cx="7500263" cy="4977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248778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2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3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4</TotalTime>
  <Words>17</Words>
  <Application>Microsoft Office PowerPoint</Application>
  <PresentationFormat>Экран (4:3)</PresentationFormat>
  <Paragraphs>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Кнопка</vt:lpstr>
      <vt:lpstr>Подготовили: воспитатели средней группы: Синицына В.В., Крылова А.Н.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НЯШКА</dc:creator>
  <cp:lastModifiedBy>КРЫЛИКИ</cp:lastModifiedBy>
  <cp:revision>2</cp:revision>
  <dcterms:created xsi:type="dcterms:W3CDTF">2017-04-05T18:23:47Z</dcterms:created>
  <dcterms:modified xsi:type="dcterms:W3CDTF">2017-04-05T18:38:47Z</dcterms:modified>
</cp:coreProperties>
</file>