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74" r:id="rId2"/>
    <p:sldId id="275" r:id="rId3"/>
    <p:sldId id="258" r:id="rId4"/>
    <p:sldId id="257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60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4" autoAdjust="0"/>
    <p:restoredTop sz="94660"/>
  </p:normalViewPr>
  <p:slideViewPr>
    <p:cSldViewPr>
      <p:cViewPr varScale="1">
        <p:scale>
          <a:sx n="82" d="100"/>
          <a:sy n="82" d="100"/>
        </p:scale>
        <p:origin x="13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6DCA3-48AC-4B6A-A11A-34A29F995F7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DB8FD-4BAE-4D09-91F2-ED3D4456A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DB8FD-4BAE-4D09-91F2-ED3D4456AB7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2E886-44FA-4F1C-B059-70560BA0A099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95A82-E110-4D39-99E8-2D9569D2E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12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5.jpeg"/><Relationship Id="rId5" Type="http://schemas.openxmlformats.org/officeDocument/2006/relationships/image" Target="../media/image42.jpeg"/><Relationship Id="rId10" Type="http://schemas.openxmlformats.org/officeDocument/2006/relationships/image" Target="../media/image11.jpeg"/><Relationship Id="rId4" Type="http://schemas.openxmlformats.org/officeDocument/2006/relationships/image" Target="../media/image41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53.jpeg"/><Relationship Id="rId3" Type="http://schemas.openxmlformats.org/officeDocument/2006/relationships/image" Target="../media/image33.jpeg"/><Relationship Id="rId7" Type="http://schemas.openxmlformats.org/officeDocument/2006/relationships/image" Target="../media/image21.jpeg"/><Relationship Id="rId12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51.gif"/><Relationship Id="rId5" Type="http://schemas.openxmlformats.org/officeDocument/2006/relationships/image" Target="../media/image49.jpeg"/><Relationship Id="rId10" Type="http://schemas.openxmlformats.org/officeDocument/2006/relationships/image" Target="../media/image50.jpeg"/><Relationship Id="rId4" Type="http://schemas.openxmlformats.org/officeDocument/2006/relationships/image" Target="../media/image48.jpeg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0.jpeg"/><Relationship Id="rId7" Type="http://schemas.openxmlformats.org/officeDocument/2006/relationships/image" Target="../media/image5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35.jpeg"/><Relationship Id="rId9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1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2D393A-3761-4813-B5CA-04AA81DCF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6" y="2924944"/>
            <a:ext cx="3346288" cy="33462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1859340"/>
            <a:ext cx="792088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ru-RU" sz="9600" dirty="0">
                <a:solidFill>
                  <a:srgbClr val="FF0000"/>
                </a:solidFill>
                <a:latin typeface="Arial Black" pitchFamily="34" charset="0"/>
              </a:rPr>
              <a:t>МЕБЕЛЬ</a:t>
            </a:r>
          </a:p>
        </p:txBody>
      </p:sp>
      <p:pic>
        <p:nvPicPr>
          <p:cNvPr id="3" name="Рисунок 2" descr="imgpreview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6009" y="4213448"/>
            <a:ext cx="4236431" cy="2232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08520" y="40466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Презентация на тему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review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9252" y="0"/>
            <a:ext cx="3184748" cy="3184748"/>
          </a:xfrm>
          <a:prstGeom prst="rect">
            <a:avLst/>
          </a:prstGeom>
        </p:spPr>
      </p:pic>
      <p:pic>
        <p:nvPicPr>
          <p:cNvPr id="5" name="Рисунок 4" descr="imgpreview (1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636912"/>
            <a:ext cx="1838325" cy="1981200"/>
          </a:xfrm>
          <a:prstGeom prst="rect">
            <a:avLst/>
          </a:prstGeom>
        </p:spPr>
      </p:pic>
      <p:pic>
        <p:nvPicPr>
          <p:cNvPr id="7" name="Рисунок 6" descr="imgpreview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149080"/>
            <a:ext cx="3419872" cy="2499137"/>
          </a:xfrm>
          <a:prstGeom prst="rect">
            <a:avLst/>
          </a:prstGeom>
        </p:spPr>
      </p:pic>
      <p:pic>
        <p:nvPicPr>
          <p:cNvPr id="8" name="Рисунок 7" descr="imgpreview (1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32656"/>
            <a:ext cx="2880320" cy="2088232"/>
          </a:xfrm>
          <a:prstGeom prst="rect">
            <a:avLst/>
          </a:prstGeom>
        </p:spPr>
      </p:pic>
      <p:pic>
        <p:nvPicPr>
          <p:cNvPr id="6" name="Рисунок 5" descr="imgpreview (20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582144"/>
            <a:ext cx="3275856" cy="3275856"/>
          </a:xfrm>
          <a:prstGeom prst="rect">
            <a:avLst/>
          </a:prstGeom>
        </p:spPr>
      </p:pic>
      <p:pic>
        <p:nvPicPr>
          <p:cNvPr id="3" name="Рисунок 2" descr="кроват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808312" cy="3873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4176464" cy="4176464"/>
          </a:xfrm>
          <a:prstGeom prst="rect">
            <a:avLst/>
          </a:prstGeom>
        </p:spPr>
      </p:pic>
      <p:pic>
        <p:nvPicPr>
          <p:cNvPr id="3" name="Рисунок 2" descr="imgpreview (2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0"/>
            <a:ext cx="5840140" cy="4373784"/>
          </a:xfrm>
          <a:prstGeom prst="rect">
            <a:avLst/>
          </a:prstGeom>
        </p:spPr>
      </p:pic>
      <p:pic>
        <p:nvPicPr>
          <p:cNvPr id="4" name="Рисунок 3" descr="imgpreview (2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708920"/>
            <a:ext cx="3007965" cy="378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в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04664"/>
            <a:ext cx="2634779" cy="3634177"/>
          </a:xfrm>
          <a:prstGeom prst="rect">
            <a:avLst/>
          </a:prstGeom>
        </p:spPr>
      </p:pic>
      <p:pic>
        <p:nvPicPr>
          <p:cNvPr id="3" name="Рисунок 2" descr="imgpreview (2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0"/>
            <a:ext cx="3347864" cy="2526041"/>
          </a:xfrm>
          <a:prstGeom prst="rect">
            <a:avLst/>
          </a:prstGeom>
        </p:spPr>
      </p:pic>
      <p:pic>
        <p:nvPicPr>
          <p:cNvPr id="4" name="Рисунок 3" descr="imgpreview (2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24544" y="476672"/>
            <a:ext cx="3600400" cy="2548860"/>
          </a:xfrm>
          <a:prstGeom prst="rect">
            <a:avLst/>
          </a:prstGeom>
        </p:spPr>
      </p:pic>
      <p:pic>
        <p:nvPicPr>
          <p:cNvPr id="5" name="Рисунок 4" descr="imgprevie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49688"/>
            <a:ext cx="4135877" cy="2808312"/>
          </a:xfrm>
          <a:prstGeom prst="rect">
            <a:avLst/>
          </a:prstGeom>
        </p:spPr>
      </p:pic>
      <p:pic>
        <p:nvPicPr>
          <p:cNvPr id="6" name="Рисунок 5" descr="imgpreview (2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149080"/>
            <a:ext cx="3347864" cy="250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5697715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68560" y="-315416"/>
            <a:ext cx="9948597" cy="77768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6672"/>
            <a:ext cx="16689225" cy="8469030"/>
          </a:xfrm>
          <a:prstGeom prst="rect">
            <a:avLst/>
          </a:prstGeom>
        </p:spPr>
      </p:pic>
      <p:pic>
        <p:nvPicPr>
          <p:cNvPr id="5" name="Рисунок 4" descr="стул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700808"/>
            <a:ext cx="3208080" cy="3672408"/>
          </a:xfrm>
          <a:prstGeom prst="rect">
            <a:avLst/>
          </a:prstGeom>
        </p:spPr>
      </p:pic>
      <p:pic>
        <p:nvPicPr>
          <p:cNvPr id="7" name="Рисунок 6" descr="imgpreview (23)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293096"/>
            <a:ext cx="4320480" cy="3125454"/>
          </a:xfrm>
          <a:prstGeom prst="rect">
            <a:avLst/>
          </a:prstGeom>
        </p:spPr>
      </p:pic>
      <p:pic>
        <p:nvPicPr>
          <p:cNvPr id="8" name="Рисунок 7" descr="стол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0"/>
            <a:ext cx="3519105" cy="4858381"/>
          </a:xfrm>
          <a:prstGeom prst="rect">
            <a:avLst/>
          </a:prstGeom>
        </p:spPr>
      </p:pic>
      <p:pic>
        <p:nvPicPr>
          <p:cNvPr id="10" name="Рисунок 9" descr="кресло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4" y="3645024"/>
            <a:ext cx="3272101" cy="4513243"/>
          </a:xfrm>
          <a:prstGeom prst="rect">
            <a:avLst/>
          </a:prstGeom>
        </p:spPr>
      </p:pic>
      <p:pic>
        <p:nvPicPr>
          <p:cNvPr id="11" name="Рисунок 10" descr="5de60f2685fa1f23418732be494c616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324544" y="476672"/>
            <a:ext cx="4104456" cy="3248136"/>
          </a:xfrm>
          <a:prstGeom prst="rect">
            <a:avLst/>
          </a:prstGeom>
        </p:spPr>
      </p:pic>
      <p:pic>
        <p:nvPicPr>
          <p:cNvPr id="12" name="Рисунок 11" descr="стол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28185" y="260647"/>
            <a:ext cx="2915816" cy="3096345"/>
          </a:xfrm>
          <a:prstGeom prst="rect">
            <a:avLst/>
          </a:prstGeom>
        </p:spPr>
      </p:pic>
      <p:pic>
        <p:nvPicPr>
          <p:cNvPr id="14" name="Рисунок 13" descr="стул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81437" y="1740536"/>
            <a:ext cx="1914699" cy="2912600"/>
          </a:xfrm>
          <a:prstGeom prst="rect">
            <a:avLst/>
          </a:prstGeom>
        </p:spPr>
      </p:pic>
      <p:pic>
        <p:nvPicPr>
          <p:cNvPr id="15" name="Рисунок 14" descr="a0dcbc27a03939c0acce442296c9588c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11960" y="3861048"/>
            <a:ext cx="6192688" cy="3384376"/>
          </a:xfrm>
          <a:prstGeom prst="rect">
            <a:avLst/>
          </a:prstGeom>
        </p:spPr>
      </p:pic>
      <p:pic>
        <p:nvPicPr>
          <p:cNvPr id="16" name="Рисунок 15" descr="11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4509120"/>
            <a:ext cx="4191000" cy="28860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75856" y="404664"/>
            <a:ext cx="15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«Что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-300x2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8600" y="0"/>
            <a:ext cx="4015587" cy="2780928"/>
          </a:xfrm>
          <a:prstGeom prst="rect">
            <a:avLst/>
          </a:prstGeom>
        </p:spPr>
      </p:pic>
      <p:pic>
        <p:nvPicPr>
          <p:cNvPr id="4" name="Рисунок 3" descr="imgpreview (2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88640"/>
            <a:ext cx="2847918" cy="2132856"/>
          </a:xfrm>
          <a:prstGeom prst="rect">
            <a:avLst/>
          </a:prstGeom>
        </p:spPr>
      </p:pic>
      <p:pic>
        <p:nvPicPr>
          <p:cNvPr id="5" name="Рисунок 4" descr="imgpreview (2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37568" y="260648"/>
            <a:ext cx="2597590" cy="1728192"/>
          </a:xfrm>
          <a:prstGeom prst="rect">
            <a:avLst/>
          </a:prstGeom>
        </p:spPr>
      </p:pic>
      <p:pic>
        <p:nvPicPr>
          <p:cNvPr id="6" name="Рисунок 5" descr="imgpreview (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2564904"/>
            <a:ext cx="2016224" cy="2016224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2276872"/>
            <a:ext cx="9144000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4797152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 descr="imgpreview (2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5013176"/>
            <a:ext cx="2333625" cy="1552575"/>
          </a:xfrm>
          <a:prstGeom prst="rect">
            <a:avLst/>
          </a:prstGeom>
        </p:spPr>
      </p:pic>
      <p:pic>
        <p:nvPicPr>
          <p:cNvPr id="15" name="Рисунок 14" descr="imgpreview (1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9000" y="4953000"/>
            <a:ext cx="1905000" cy="1905000"/>
          </a:xfrm>
          <a:prstGeom prst="rect">
            <a:avLst/>
          </a:prstGeom>
        </p:spPr>
      </p:pic>
      <p:pic>
        <p:nvPicPr>
          <p:cNvPr id="16" name="Рисунок 15" descr="imgpreview (1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2564904"/>
            <a:ext cx="1905000" cy="1905000"/>
          </a:xfrm>
          <a:prstGeom prst="rect">
            <a:avLst/>
          </a:prstGeom>
        </p:spPr>
      </p:pic>
      <p:pic>
        <p:nvPicPr>
          <p:cNvPr id="17" name="Рисунок 16" descr="imgpreview (19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9552" y="2852936"/>
            <a:ext cx="1536748" cy="1656184"/>
          </a:xfrm>
          <a:prstGeom prst="rect">
            <a:avLst/>
          </a:prstGeom>
        </p:spPr>
      </p:pic>
      <p:pic>
        <p:nvPicPr>
          <p:cNvPr id="18" name="Рисунок 17" descr="imgpreview (3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87824" y="4869160"/>
            <a:ext cx="2038350" cy="1781175"/>
          </a:xfrm>
          <a:prstGeom prst="rect">
            <a:avLst/>
          </a:prstGeom>
        </p:spPr>
      </p:pic>
      <p:pic>
        <p:nvPicPr>
          <p:cNvPr id="19" name="Рисунок 18" descr="Pic_178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72000" y="260648"/>
            <a:ext cx="1276350" cy="1905000"/>
          </a:xfrm>
          <a:prstGeom prst="rect">
            <a:avLst/>
          </a:prstGeom>
        </p:spPr>
      </p:pic>
      <p:pic>
        <p:nvPicPr>
          <p:cNvPr id="20" name="Рисунок 19" descr="images (19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123728" y="2420888"/>
            <a:ext cx="2058144" cy="2058144"/>
          </a:xfrm>
          <a:prstGeom prst="rect">
            <a:avLst/>
          </a:prstGeom>
        </p:spPr>
      </p:pic>
      <p:pic>
        <p:nvPicPr>
          <p:cNvPr id="23" name="Рисунок 22" descr="nasekomye59_smal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292080" y="5157192"/>
            <a:ext cx="1922629" cy="13087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411760" y="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675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. </a:t>
            </a:r>
            <a:endParaRPr lang="ru-RU" dirty="0"/>
          </a:p>
        </p:txBody>
      </p:sp>
      <p:pic>
        <p:nvPicPr>
          <p:cNvPr id="4" name="Рисунок 3" descr="imgpreview (2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905672"/>
            <a:ext cx="3942125" cy="2952328"/>
          </a:xfrm>
          <a:prstGeom prst="rect">
            <a:avLst/>
          </a:prstGeom>
        </p:spPr>
      </p:pic>
      <p:pic>
        <p:nvPicPr>
          <p:cNvPr id="5" name="Рисунок 4" descr="imgpreview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5076825"/>
            <a:ext cx="2038350" cy="1781175"/>
          </a:xfrm>
          <a:prstGeom prst="rect">
            <a:avLst/>
          </a:prstGeom>
        </p:spPr>
      </p:pic>
      <p:pic>
        <p:nvPicPr>
          <p:cNvPr id="6" name="Рисунок 5" descr="imgpreview (2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5948" y="0"/>
            <a:ext cx="2588052" cy="1872208"/>
          </a:xfrm>
          <a:prstGeom prst="rect">
            <a:avLst/>
          </a:prstGeom>
        </p:spPr>
      </p:pic>
      <p:pic>
        <p:nvPicPr>
          <p:cNvPr id="9" name="Рисунок 8" descr="fe8f0a89a1ec637c3602da9a3897700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29410"/>
            <a:ext cx="4608512" cy="1843405"/>
          </a:xfrm>
          <a:prstGeom prst="rect">
            <a:avLst/>
          </a:prstGeom>
        </p:spPr>
      </p:pic>
      <p:pic>
        <p:nvPicPr>
          <p:cNvPr id="10" name="Рисунок 9" descr="ig08_krac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39186" y="2060848"/>
            <a:ext cx="2004814" cy="2004814"/>
          </a:xfrm>
          <a:prstGeom prst="rect">
            <a:avLst/>
          </a:prstGeom>
        </p:spPr>
      </p:pic>
      <p:pic>
        <p:nvPicPr>
          <p:cNvPr id="11" name="Рисунок 10" descr="small_mai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2060848"/>
            <a:ext cx="1114425" cy="1609725"/>
          </a:xfrm>
          <a:prstGeom prst="rect">
            <a:avLst/>
          </a:prstGeom>
        </p:spPr>
      </p:pic>
      <p:pic>
        <p:nvPicPr>
          <p:cNvPr id="12" name="Рисунок 11" descr="558d274bb11ee2392528a6307cae165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3848" y="2492896"/>
            <a:ext cx="2667000" cy="1866900"/>
          </a:xfrm>
          <a:prstGeom prst="rect">
            <a:avLst/>
          </a:prstGeom>
        </p:spPr>
      </p:pic>
      <p:pic>
        <p:nvPicPr>
          <p:cNvPr id="13" name="Рисунок 12" descr="mnz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544" y="4725144"/>
            <a:ext cx="2016224" cy="1678210"/>
          </a:xfrm>
          <a:prstGeom prst="rect">
            <a:avLst/>
          </a:prstGeom>
        </p:spPr>
      </p:pic>
      <p:pic>
        <p:nvPicPr>
          <p:cNvPr id="15" name="Рисунок 14" descr="series_d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5536" y="2348880"/>
            <a:ext cx="2555776" cy="1874236"/>
          </a:xfrm>
          <a:prstGeom prst="rect">
            <a:avLst/>
          </a:prstGeom>
        </p:spPr>
      </p:pic>
      <p:pic>
        <p:nvPicPr>
          <p:cNvPr id="16" name="Рисунок 15" descr="gallery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73103" y="4725144"/>
            <a:ext cx="2319721" cy="17281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43808" y="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«Из чего сделано?»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preview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861048"/>
            <a:ext cx="4236431" cy="22322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871296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ЦЕЛЬ: </a:t>
            </a:r>
          </a:p>
          <a:p>
            <a:pPr algn="ctr"/>
            <a:r>
              <a:rPr lang="ru-RU" sz="2000" dirty="0"/>
              <a:t>Закрепить  и пополнить знания на тему «Мебель»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  <a:p>
            <a:pPr algn="ctr">
              <a:buFontTx/>
              <a:buChar char="-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dirty="0"/>
              <a:t>Создать условия для расширения представлений о мебели, ее назначении.</a:t>
            </a:r>
          </a:p>
          <a:p>
            <a:pPr algn="ctr">
              <a:buFontTx/>
              <a:buChar char="-"/>
            </a:pPr>
            <a:r>
              <a:rPr lang="ru-RU" sz="2000" dirty="0"/>
              <a:t>Уточнение и расширение словаря по теме.</a:t>
            </a:r>
          </a:p>
          <a:p>
            <a:pPr algn="ctr">
              <a:buFontTx/>
              <a:buChar char="-"/>
            </a:pPr>
            <a:r>
              <a:rPr lang="ru-RU" sz="2000" dirty="0"/>
              <a:t>Создать условия для развития речевого слуха, зрительной памяти, связной речи.</a:t>
            </a:r>
          </a:p>
          <a:p>
            <a:pPr algn="ctr">
              <a:buFontTx/>
              <a:buChar char="-"/>
            </a:pPr>
            <a:r>
              <a:rPr lang="ru-RU" sz="2000" dirty="0"/>
              <a:t>Создать условия для развития коммуникативных качеств.</a:t>
            </a:r>
          </a:p>
          <a:p>
            <a:pPr algn="ctr">
              <a:buFontTx/>
              <a:buChar char="-"/>
            </a:pP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7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-1"/>
            <a:ext cx="8352928" cy="68477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Назови одним словом – Что это?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ив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1618380" cy="2232248"/>
          </a:xfrm>
          <a:prstGeom prst="rect">
            <a:avLst/>
          </a:prstGeom>
        </p:spPr>
      </p:pic>
      <p:pic>
        <p:nvPicPr>
          <p:cNvPr id="6" name="Рисунок 5" descr="журнальный-стол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260648"/>
            <a:ext cx="1585976" cy="2187553"/>
          </a:xfrm>
          <a:prstGeom prst="rect">
            <a:avLst/>
          </a:prstGeom>
        </p:spPr>
      </p:pic>
      <p:pic>
        <p:nvPicPr>
          <p:cNvPr id="7" name="Рисунок 6" descr="книжный-шка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908720"/>
            <a:ext cx="1618380" cy="2232248"/>
          </a:xfrm>
          <a:prstGeom prst="rect">
            <a:avLst/>
          </a:prstGeom>
        </p:spPr>
      </p:pic>
      <p:pic>
        <p:nvPicPr>
          <p:cNvPr id="8" name="Рисунок 7" descr="кресл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620688"/>
            <a:ext cx="1597149" cy="2202964"/>
          </a:xfrm>
          <a:prstGeom prst="rect">
            <a:avLst/>
          </a:prstGeom>
        </p:spPr>
      </p:pic>
      <p:pic>
        <p:nvPicPr>
          <p:cNvPr id="9" name="Рисунок 8" descr="кроват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437112"/>
            <a:ext cx="1618380" cy="2232248"/>
          </a:xfrm>
          <a:prstGeom prst="rect">
            <a:avLst/>
          </a:prstGeom>
        </p:spPr>
      </p:pic>
      <p:pic>
        <p:nvPicPr>
          <p:cNvPr id="10" name="Рисунок 9" descr="письменный-стол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1920" y="3645024"/>
            <a:ext cx="1618380" cy="2232248"/>
          </a:xfrm>
          <a:prstGeom prst="rect">
            <a:avLst/>
          </a:prstGeom>
        </p:spPr>
      </p:pic>
      <p:pic>
        <p:nvPicPr>
          <p:cNvPr id="11" name="Рисунок 10" descr="стол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79712" y="620688"/>
            <a:ext cx="1624291" cy="2242453"/>
          </a:xfrm>
          <a:prstGeom prst="rect">
            <a:avLst/>
          </a:prstGeom>
        </p:spPr>
      </p:pic>
      <p:pic>
        <p:nvPicPr>
          <p:cNvPr id="12" name="Рисунок 11" descr="стул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80312" y="4437112"/>
            <a:ext cx="1597149" cy="2202964"/>
          </a:xfrm>
          <a:prstGeom prst="rect">
            <a:avLst/>
          </a:prstGeom>
        </p:spPr>
      </p:pic>
      <p:pic>
        <p:nvPicPr>
          <p:cNvPr id="13" name="Рисунок 12" descr="табуретк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52120" y="4077072"/>
            <a:ext cx="1618380" cy="2232248"/>
          </a:xfrm>
          <a:prstGeom prst="rect">
            <a:avLst/>
          </a:prstGeom>
        </p:spPr>
      </p:pic>
      <p:pic>
        <p:nvPicPr>
          <p:cNvPr id="15" name="Рисунок 14" descr="шкаф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51720" y="4077072"/>
            <a:ext cx="1618380" cy="22322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9807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188640"/>
            <a:ext cx="5562130" cy="4824536"/>
          </a:xfrm>
          <a:prstGeom prst="rect">
            <a:avLst/>
          </a:prstGeom>
        </p:spPr>
      </p:pic>
      <p:pic>
        <p:nvPicPr>
          <p:cNvPr id="3" name="Рисунок 2" descr="5298480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3" y="2780928"/>
            <a:ext cx="5436097" cy="40770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80112" y="33265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Как называется профессия, представители которой изготавливают мебель? (столяры)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Как называется магазин, в котором продают мебель? (мебельный)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pic>
        <p:nvPicPr>
          <p:cNvPr id="3" name="Рисунок 2" descr="5de60f2685fa1f23418732be494c616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7" y="1340768"/>
            <a:ext cx="4512501" cy="3384376"/>
          </a:xfrm>
          <a:prstGeom prst="rect">
            <a:avLst/>
          </a:prstGeom>
        </p:spPr>
      </p:pic>
      <p:pic>
        <p:nvPicPr>
          <p:cNvPr id="5" name="Рисунок 4" descr="imgpreview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124744"/>
            <a:ext cx="3956683" cy="4032448"/>
          </a:xfrm>
          <a:prstGeom prst="rect">
            <a:avLst/>
          </a:prstGeom>
        </p:spPr>
      </p:pic>
      <p:pic>
        <p:nvPicPr>
          <p:cNvPr id="7" name="Рисунок 6" descr="книжный-шка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1916832"/>
            <a:ext cx="3080143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60648"/>
            <a:ext cx="3816424" cy="3141730"/>
          </a:xfrm>
          <a:prstGeom prst="rect">
            <a:avLst/>
          </a:prstGeom>
        </p:spPr>
      </p:pic>
      <p:pic>
        <p:nvPicPr>
          <p:cNvPr id="3" name="Рисунок 2" descr="imgpreview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4236431" cy="2499345"/>
          </a:xfrm>
          <a:prstGeom prst="rect">
            <a:avLst/>
          </a:prstGeom>
        </p:spPr>
      </p:pic>
      <p:pic>
        <p:nvPicPr>
          <p:cNvPr id="4" name="Рисунок 3" descr="письменный-сто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56992"/>
            <a:ext cx="2538231" cy="3501008"/>
          </a:xfrm>
          <a:prstGeom prst="rect">
            <a:avLst/>
          </a:prstGeom>
        </p:spPr>
      </p:pic>
      <p:pic>
        <p:nvPicPr>
          <p:cNvPr id="5" name="Рисунок 4" descr="журнальный-стол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1712" y="3282430"/>
            <a:ext cx="2592288" cy="3575570"/>
          </a:xfrm>
          <a:prstGeom prst="rect">
            <a:avLst/>
          </a:prstGeom>
        </p:spPr>
      </p:pic>
      <p:pic>
        <p:nvPicPr>
          <p:cNvPr id="6" name="Рисунок 5" descr="сто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3356992"/>
            <a:ext cx="2535909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preview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852936" cy="2852936"/>
          </a:xfrm>
          <a:prstGeom prst="rect">
            <a:avLst/>
          </a:prstGeom>
        </p:spPr>
      </p:pic>
      <p:pic>
        <p:nvPicPr>
          <p:cNvPr id="4" name="Рисунок 3" descr="imgpreview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3275856" cy="3275856"/>
          </a:xfrm>
          <a:prstGeom prst="rect">
            <a:avLst/>
          </a:prstGeom>
        </p:spPr>
      </p:pic>
      <p:pic>
        <p:nvPicPr>
          <p:cNvPr id="5" name="Рисунок 4" descr="imgpreview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3429000"/>
            <a:ext cx="3429000" cy="3429000"/>
          </a:xfrm>
          <a:prstGeom prst="rect">
            <a:avLst/>
          </a:prstGeom>
        </p:spPr>
      </p:pic>
      <p:pic>
        <p:nvPicPr>
          <p:cNvPr id="6" name="Рисунок 5" descr="стул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260648"/>
            <a:ext cx="2349261" cy="3240360"/>
          </a:xfrm>
          <a:prstGeom prst="rect">
            <a:avLst/>
          </a:prstGeom>
        </p:spPr>
      </p:pic>
      <p:pic>
        <p:nvPicPr>
          <p:cNvPr id="7" name="Рисунок 6" descr="imgpreview (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0"/>
            <a:ext cx="1979712" cy="3080927"/>
          </a:xfrm>
          <a:prstGeom prst="rect">
            <a:avLst/>
          </a:prstGeom>
        </p:spPr>
      </p:pic>
      <p:pic>
        <p:nvPicPr>
          <p:cNvPr id="8" name="Рисунок 7" descr="табурет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3789040"/>
            <a:ext cx="2016173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preview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916832"/>
            <a:ext cx="2448272" cy="2829992"/>
          </a:xfrm>
          <a:prstGeom prst="rect">
            <a:avLst/>
          </a:prstGeom>
        </p:spPr>
      </p:pic>
      <p:pic>
        <p:nvPicPr>
          <p:cNvPr id="5" name="Рисунок 4" descr="imgpreview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60648"/>
            <a:ext cx="2952328" cy="2808312"/>
          </a:xfrm>
          <a:prstGeom prst="rect">
            <a:avLst/>
          </a:prstGeom>
        </p:spPr>
      </p:pic>
      <p:pic>
        <p:nvPicPr>
          <p:cNvPr id="6" name="Рисунок 5" descr="imgpreview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3942184"/>
            <a:ext cx="2915816" cy="2915816"/>
          </a:xfrm>
          <a:prstGeom prst="rect">
            <a:avLst/>
          </a:prstGeom>
        </p:spPr>
      </p:pic>
      <p:pic>
        <p:nvPicPr>
          <p:cNvPr id="7" name="Рисунок 6" descr="кресл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754772"/>
            <a:ext cx="3456384" cy="4767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Words>105</Words>
  <Application>Microsoft Office PowerPoint</Application>
  <PresentationFormat>Экран (4:3)</PresentationFormat>
  <Paragraphs>17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64</cp:revision>
  <dcterms:created xsi:type="dcterms:W3CDTF">2014-01-10T19:19:43Z</dcterms:created>
  <dcterms:modified xsi:type="dcterms:W3CDTF">2020-11-02T22:20:00Z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648036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