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6C5D-D2AF-4EB8-99EA-3E993B86EE4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F0AF-3D0B-4A38-83C1-9128B3CE7BB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6C5D-D2AF-4EB8-99EA-3E993B86EE4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F0AF-3D0B-4A38-83C1-9128B3CE7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6C5D-D2AF-4EB8-99EA-3E993B86EE4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F0AF-3D0B-4A38-83C1-9128B3CE7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6C5D-D2AF-4EB8-99EA-3E993B86EE4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F0AF-3D0B-4A38-83C1-9128B3CE7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6C5D-D2AF-4EB8-99EA-3E993B86EE4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F0AF-3D0B-4A38-83C1-9128B3CE7BB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6C5D-D2AF-4EB8-99EA-3E993B86EE4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F0AF-3D0B-4A38-83C1-9128B3CE7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6C5D-D2AF-4EB8-99EA-3E993B86EE4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F0AF-3D0B-4A38-83C1-9128B3CE7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6C5D-D2AF-4EB8-99EA-3E993B86EE4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F0AF-3D0B-4A38-83C1-9128B3CE7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6C5D-D2AF-4EB8-99EA-3E993B86EE4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F0AF-3D0B-4A38-83C1-9128B3CE7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6C5D-D2AF-4EB8-99EA-3E993B86EE4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9F0AF-3D0B-4A38-83C1-9128B3CE7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46C5D-D2AF-4EB8-99EA-3E993B86EE4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F09F0AF-3D0B-4A38-83C1-9128B3CE7BB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546C5D-D2AF-4EB8-99EA-3E993B86EE45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09F0AF-3D0B-4A38-83C1-9128B3CE7BBB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82402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Презентация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ru-RU" b="1" dirty="0" smtClean="0"/>
              <a:t>Тема</a:t>
            </a:r>
            <a:r>
              <a:rPr lang="en-US" b="1" dirty="0" smtClean="0"/>
              <a:t>:</a:t>
            </a:r>
            <a:r>
              <a:rPr lang="ru-RU" b="1" dirty="0" smtClean="0"/>
              <a:t>Капельное внесение минеральных удобрений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Подготовил преподаватель: Ткачева К.В.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300976"/>
          </a:xfrm>
        </p:spPr>
        <p:txBody>
          <a:bodyPr>
            <a:normAutofit/>
          </a:bodyPr>
          <a:lstStyle/>
          <a:p>
            <a:r>
              <a:rPr lang="ru-RU" dirty="0" smtClean="0"/>
              <a:t>         Спасибо за внимание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2204864"/>
            <a:ext cx="8229600" cy="93610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16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Особенности подкормки и основные преимущества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4978896" cy="473388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Использование системы капельного орошения позволяет упростить процесс полива, а также в разы облегчает подкормку растений. Сегодня это самый эффективный способ выращивания сельскохозяйственных культур, цветов. Ведь вода и удобрения доставляются прямо в прикорневую систему. Удобрение культур при помощи капельной системы получило название </a:t>
            </a:r>
            <a:r>
              <a:rPr lang="ru-RU" dirty="0" err="1" smtClean="0"/>
              <a:t>фертигации</a:t>
            </a:r>
            <a:r>
              <a:rPr lang="ru-RU" dirty="0" smtClean="0"/>
              <a:t>. Надо помнить, что внесение удобрений через капельный полив имеет некоторые особенности.</a:t>
            </a:r>
            <a:endParaRPr lang="ru-RU" dirty="0"/>
          </a:p>
        </p:txBody>
      </p:sp>
      <p:pic>
        <p:nvPicPr>
          <p:cNvPr id="4" name="Рисунок 3" descr="2kapelnyj-poliv-udobrenie-300x2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1772816"/>
            <a:ext cx="3629000" cy="424847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72784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Преимущества капельного внесения минеральных элементов: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dirty="0" smtClean="0"/>
              <a:t>Минеральные элементы распространяются более равномерно и лучше усваиваются корневой системой;</a:t>
            </a:r>
          </a:p>
          <a:p>
            <a:pPr fontAlgn="base"/>
            <a:r>
              <a:rPr lang="ru-RU" dirty="0" smtClean="0"/>
              <a:t>Подаются удобрения в той дозировке, которая необходима растению в определенный период развития, поэтому культуры не испытывают ни избытка, ни дефицита минеральных веществ.</a:t>
            </a:r>
          </a:p>
          <a:p>
            <a:pPr fontAlgn="base"/>
            <a:r>
              <a:rPr lang="ru-RU" dirty="0" smtClean="0"/>
              <a:t>Расход удобрений уменьшается, а эффективность их использования увеличивается.</a:t>
            </a:r>
          </a:p>
          <a:p>
            <a:pPr fontAlgn="base"/>
            <a:r>
              <a:rPr lang="ru-RU" dirty="0" smtClean="0"/>
              <a:t>Затраты материальных средств, времени и труда минимизируются, все схемы внесения удобрений при капельном поливе отличаются простотой и удобством.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Оборудование для капельного удобрения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4618856" cy="438912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Чтобы вносить минеральные элементы через капельную систему необходимо специальное оборудование.</a:t>
            </a:r>
            <a:r>
              <a:rPr lang="ru-RU" dirty="0" smtClean="0"/>
              <a:t>  Во-первых, это удобрительная емкость. Данное приспособление представляет собой герметичный бак, который оснащен кранами на входе и выходе. С его помощью создается перепад в давлении. В результате чего вода попадает в емкость, где находятся минеральные удобрения. Все перемешивается и поступает в главную магистраль.</a:t>
            </a:r>
            <a:endParaRPr lang="ru-RU" dirty="0"/>
          </a:p>
        </p:txBody>
      </p:sp>
      <p:pic>
        <p:nvPicPr>
          <p:cNvPr id="4" name="Рисунок 3" descr="3Shema-podkljuchenija-768x3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1988840"/>
            <a:ext cx="3888432" cy="3862164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Во-вторых, это инжектор </a:t>
            </a:r>
            <a:r>
              <a:rPr lang="ru-RU" dirty="0" err="1" smtClean="0"/>
              <a:t>Вентури</a:t>
            </a:r>
            <a:r>
              <a:rPr lang="ru-RU" dirty="0" smtClean="0"/>
              <a:t>. Устройство представляет собой трубку, которая имеет конусное сужение на двух сторонах основания. Приспособление работает от перепада давления в конструкции. Проходя через инжектор, водный поток разрежается, и в основной канал всасываются минеральные вещества. Удобрения смешиваются с водой, и полученная жидкость следует дальше по системе.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dirty="0" smtClean="0"/>
              <a:t>Третьим элементом является дозирующий насос. Устройство дозирует подачу жидкого удобрения. Это позволяет вносить минеральные элементы в почву пропорционально. Выставить нормы полива овощей при капельном орошении и нормы внесения удобрений пользователь может самостоятельно.</a:t>
            </a:r>
          </a:p>
          <a:p>
            <a:pPr fontAlgn="base"/>
            <a:r>
              <a:rPr lang="ru-RU" dirty="0" smtClean="0"/>
              <a:t>Чтобы вносить удобрения для капельного полива, все вышеприведенные элементы следует подключить параллельно трубе, которая подает в систему воду и обеспечивает орошение.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Используемые удобрения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6563072" cy="4389120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dirty="0" smtClean="0"/>
              <a:t>Применяются для </a:t>
            </a:r>
            <a:r>
              <a:rPr lang="ru-RU" dirty="0" err="1" smtClean="0"/>
              <a:t>фертигации</a:t>
            </a:r>
            <a:r>
              <a:rPr lang="ru-RU" dirty="0" smtClean="0"/>
              <a:t> только </a:t>
            </a:r>
            <a:r>
              <a:rPr lang="ru-RU" dirty="0" err="1" smtClean="0"/>
              <a:t>водорастворимые</a:t>
            </a:r>
            <a:r>
              <a:rPr lang="ru-RU" dirty="0" smtClean="0"/>
              <a:t> удобрения для капельного полива, которые характеризуются высокой концентрацией питательных веществ. Вещества смешиваются с водой в определенной пропорции. Чаще всего в соотношении 1:100.</a:t>
            </a:r>
          </a:p>
          <a:p>
            <a:pPr fontAlgn="base"/>
            <a:r>
              <a:rPr lang="ru-RU" dirty="0" smtClean="0"/>
              <a:t> </a:t>
            </a:r>
            <a:r>
              <a:rPr lang="ru-RU" u="sng" dirty="0" smtClean="0"/>
              <a:t>Среди всего многообразия минеральных веществ опытные дачники рекомендуют такие комплексные удобрения:</a:t>
            </a:r>
            <a:endParaRPr lang="ru-RU" dirty="0" smtClean="0"/>
          </a:p>
          <a:p>
            <a:pPr fontAlgn="base"/>
            <a:r>
              <a:rPr lang="ru-RU" dirty="0" smtClean="0"/>
              <a:t> </a:t>
            </a:r>
            <a:r>
              <a:rPr lang="ru-RU" dirty="0" err="1" smtClean="0"/>
              <a:t>Мультикроп</a:t>
            </a:r>
            <a:endParaRPr lang="ru-RU" dirty="0" smtClean="0"/>
          </a:p>
          <a:p>
            <a:pPr fontAlgn="base"/>
            <a:r>
              <a:rPr lang="ru-RU" dirty="0" smtClean="0"/>
              <a:t> </a:t>
            </a:r>
            <a:r>
              <a:rPr lang="ru-RU" dirty="0" err="1" smtClean="0"/>
              <a:t>Нутрифлекс</a:t>
            </a:r>
            <a:endParaRPr lang="ru-RU" dirty="0" smtClean="0"/>
          </a:p>
          <a:p>
            <a:pPr fontAlgn="base"/>
            <a:r>
              <a:rPr lang="ru-RU" dirty="0" smtClean="0"/>
              <a:t> </a:t>
            </a:r>
            <a:r>
              <a:rPr lang="ru-RU" dirty="0" err="1" smtClean="0"/>
              <a:t>Спидфол</a:t>
            </a:r>
            <a:endParaRPr lang="ru-RU" dirty="0" smtClean="0"/>
          </a:p>
          <a:p>
            <a:pPr fontAlgn="base"/>
            <a:r>
              <a:rPr lang="ru-RU" dirty="0" smtClean="0"/>
              <a:t> </a:t>
            </a:r>
            <a:r>
              <a:rPr lang="ru-RU" dirty="0" err="1" smtClean="0"/>
              <a:t>Рексолин</a:t>
            </a:r>
            <a:endParaRPr lang="ru-RU" dirty="0" smtClean="0"/>
          </a:p>
          <a:p>
            <a:pPr fontAlgn="base"/>
            <a:r>
              <a:rPr lang="ru-RU" dirty="0" smtClean="0"/>
              <a:t> </a:t>
            </a:r>
            <a:r>
              <a:rPr lang="ru-RU" dirty="0" err="1" smtClean="0"/>
              <a:t>Акварин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4vidudobreni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1988840"/>
            <a:ext cx="1866900" cy="4355976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Как вносить удобрения?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Подбирается кратность полива огородных растений капельной лентой и периодичность внесения удобрения индивидуально для каждой культуры, с учетом агрохимических показателей почвы и в зависимости от того, какой урожай планирует получить дачник. </a:t>
            </a:r>
            <a:r>
              <a:rPr lang="ru-RU" b="1" dirty="0" smtClean="0"/>
              <a:t>Как правило, начинать подкормку следует через 15 минут после начала орошения.</a:t>
            </a:r>
            <a:r>
              <a:rPr lang="ru-RU" dirty="0" smtClean="0"/>
              <a:t> Продолжительность в основном не превышает 30 минут.</a:t>
            </a:r>
            <a:br>
              <a:rPr lang="ru-RU" dirty="0" smtClean="0"/>
            </a:br>
            <a:r>
              <a:rPr lang="ru-RU" dirty="0" smtClean="0"/>
              <a:t>После того, как подача минеральных элементов прекращена, полив желательно продолжить еще минут 30. Это надо для того, чтобы капельная система очистилась полностью. Если подобрана подходящая технология капельного полива овощей и вносятся необходимые удобрения, урожай будет богатым и стабильным.</a:t>
            </a: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Особенности капельного полива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72816"/>
            <a:ext cx="5544616" cy="482453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accent1"/>
                </a:solidFill>
              </a:rPr>
              <a:t>Разные группы овощей нуждаются в разной периодичности полива.</a:t>
            </a:r>
          </a:p>
          <a:p>
            <a:pPr>
              <a:buNone/>
            </a:pPr>
            <a:r>
              <a:rPr lang="ru-RU" dirty="0" smtClean="0"/>
              <a:t> Так интенсивная технология капусты на капельном поливе будет отличаться от полива картошки. Капусту и помидоры поливают с момента посадки в грунт и практически до сбора урожая. Орошение следует завершить примерно за 3 недели до сбора. Это касается осенних видов. Летние же виды помидор и капусты следует прекратить поливать за 2 недели до сбора. Подобрав режим полива томатов капельным способом, и проводя периодически подкормку, можно не сомневаться, что урожайность будет высокой.</a:t>
            </a:r>
            <a:endParaRPr lang="ru-RU" dirty="0"/>
          </a:p>
        </p:txBody>
      </p:sp>
      <p:pic>
        <p:nvPicPr>
          <p:cNvPr id="4" name="Рисунок 3" descr="5ovosch-768x4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2420888"/>
            <a:ext cx="3153544" cy="288032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</TotalTime>
  <Words>268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Calibri</vt:lpstr>
      <vt:lpstr>Constantia</vt:lpstr>
      <vt:lpstr>Wingdings 2</vt:lpstr>
      <vt:lpstr>Поток</vt:lpstr>
      <vt:lpstr>Презентация  Тема:Капельное внесение минеральных удобрений </vt:lpstr>
      <vt:lpstr>Особенности подкормки и основные преимущества </vt:lpstr>
      <vt:lpstr>Преимущества капельного внесения минеральных элементов:</vt:lpstr>
      <vt:lpstr>Оборудование для капельного удобрения </vt:lpstr>
      <vt:lpstr>Презентация PowerPoint</vt:lpstr>
      <vt:lpstr>Презентация PowerPoint</vt:lpstr>
      <vt:lpstr>Используемые удобрения </vt:lpstr>
      <vt:lpstr>Как вносить удобрения? </vt:lpstr>
      <vt:lpstr>Особенности капельного полива </vt:lpstr>
      <vt:lpstr>         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Тема:Удобрения для капельного полива</dc:title>
  <dc:creator>kappaxshadowhill12pm@outlook.com</dc:creator>
  <cp:lastModifiedBy>Кристина</cp:lastModifiedBy>
  <cp:revision>7</cp:revision>
  <dcterms:created xsi:type="dcterms:W3CDTF">2020-10-26T17:17:21Z</dcterms:created>
  <dcterms:modified xsi:type="dcterms:W3CDTF">2020-11-17T06:08:59Z</dcterms:modified>
</cp:coreProperties>
</file>