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57" r:id="rId3"/>
    <p:sldId id="256" r:id="rId4"/>
    <p:sldId id="26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224E5-8191-4DE9-A922-614FD2895399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D8A16-8D1E-4D78-AA61-417B148BA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8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D%D0%B5%D0%B7%D0%B0%D0%B1%D1%83%D0%B4%D0%BA%D0%B0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5229200"/>
            <a:ext cx="5486400" cy="1296144"/>
          </a:xfrm>
        </p:spPr>
        <p:txBody>
          <a:bodyPr>
            <a:noAutofit/>
          </a:bodyPr>
          <a:lstStyle/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Автор: Алексеева Елена Витальевна,</a:t>
            </a: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128792" cy="384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56992"/>
            <a:ext cx="2592288" cy="107424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Брошь </a:t>
            </a:r>
            <a:r>
              <a:rPr lang="ru-RU" sz="3600" b="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«Незабудка»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65248"/>
            <a:ext cx="8356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учреждение дополнительного образования «Спектр</a:t>
            </a:r>
            <a:r>
              <a:rPr lang="ru-RU" b="1" dirty="0"/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1800" y="647363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3466728" cy="56366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Оформляем серединку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861357"/>
            <a:ext cx="3888432" cy="5245261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Чтобы оформить серединку нам нужен бисер желтого и черного цвета.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Вдеваем нить в иголку черного цвета. Просовываем иглу с изнаночной стороны на лицевую в середину нашего цветка.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Берем бисер, нанизываем его на иглу продеваем в серединку цветка и вытаскиваем иголку с изнаночной стороны. Затем обратно возвращаемся на лицевую сторону и уже нанизываем 2 бисеринки продеваем иглу в ткань и выходим на изнанке.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Возвращаемся на лицевую сторону так, чтобы игла встала между двумя бисеринками , затем иглу протаскиваем через отверстие бисеринки. И опять нанизываем 2 бисеринки и проделываем эти же шаги. 5.Так пришиваем всего 5 бисеринок. Оформляем бисером оставшиеся 4 цветка по такому же алгоритму. (См 4 Слайд)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10F110D-46DD-41C6-90FD-63C01323B8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2344" y="908720"/>
            <a:ext cx="4469497" cy="225386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4E688E-477B-41DF-B45A-4EAC7030F2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2344" y="3717032"/>
            <a:ext cx="4469497" cy="242179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0907" y="188640"/>
            <a:ext cx="4728580" cy="49165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Оформление задника броши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87380"/>
            <a:ext cx="4186808" cy="2857644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Приступаем к оформлению задника. Пришиваем сначала застежку к 2 листочку броши. Приклеиваем на клей задник, нанося клей по периметру.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Даем клею подсохнуть. Теперь обшиваем нашу брошь «Обметочным швом» (См. Слайд 3)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Ваша чудесная брошь наполненная вашим тепло и добротой готова !!!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654CBB-AB7F-4AD2-8AE2-584B67EC2C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226" y="908720"/>
            <a:ext cx="4032448" cy="237527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56D3A0-1D00-41D1-9A62-20D91AE1F9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4226" y="4221088"/>
            <a:ext cx="4061476" cy="216730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7235B89-9151-430B-B415-C5422BF74D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4071282"/>
            <a:ext cx="4073291" cy="229849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988840"/>
            <a:ext cx="7772400" cy="1500187"/>
          </a:xfrm>
        </p:spPr>
        <p:txBody>
          <a:bodyPr>
            <a:normAutofit fontScale="92500"/>
          </a:bodyPr>
          <a:lstStyle/>
          <a:p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756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Брошь« Незабудка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620688"/>
            <a:ext cx="3600400" cy="4691063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Мама - это первый человек, которого мы встречаем при рождении. Ее забота и теплота окружает нас в течение всей жизни, не важно сколько вам лет.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России уже несколько лет проходит Всероссийская социальная акция ко Дню матери, «Мама, я тебя люблю!». В предпраздничную неделю в рамках акции проходит ряд мероприятий, в частности раздача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промооткрыток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которые можно отправить почтой или просто подарить маме. Символом социальной акции является </a:t>
            </a:r>
            <a:r>
              <a:rPr lang="ru-RU" sz="1600" dirty="0">
                <a:latin typeface="Times New Roman" pitchFamily="18" charset="0"/>
                <a:cs typeface="Times New Roman" pitchFamily="18" charset="0"/>
                <a:hlinkClick r:id="rId2" tooltip="Незабудка"/>
              </a:rPr>
              <a:t>незабудка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— легендарный цветок, который, по поверьям, обладает чудесной силой возвращать память людям, забывшим своих родных и близких.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предверии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праздника мам. Я вам предлагаю вместе сшить чудесную брошь цветок -незабудка. </a:t>
            </a:r>
          </a:p>
        </p:txBody>
      </p:sp>
      <p:pic>
        <p:nvPicPr>
          <p:cNvPr id="15362" name="Picture 2" descr="ÐÐµÐ¶Ð½ÑÐµ ÑÐ²ÐµÑÑ Ð½ÐµÐ·Ð°Ð±ÑÐ´ÐºÐ¸ Ð½Ð° ÑÐ¾ÑÐ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563890" y="1052732"/>
            <a:ext cx="6192686" cy="446449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lumMod val="50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5364" name="Picture 4" descr="Ð¡ÑÐ¸ÑÐ¸ Ð¼Ð°Ð¼Ðµ | Ð Ð´ÐµÑÑÐºÐ¸Ð¹ ÑÐ°Ð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717032"/>
            <a:ext cx="3810000" cy="254317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Швы для шитья поделок из фетра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рисунки изображены все швы для обработки нашей с вами поделки из фетра.</a:t>
            </a:r>
          </a:p>
        </p:txBody>
      </p:sp>
      <p:pic>
        <p:nvPicPr>
          <p:cNvPr id="1026" name="Picture 2" descr="ÐÐ¾Ð²Ð¾Ð³Ð¾Ð´Ð½Ð¸Ðµ Ð¸Ð³ÑÑÑÐºÐ¸ Ð¸Ð· ÑÐµÑÑÐ° â Ð²ÑÐºÑÐ¾Ð¹ÐºÐ¸"/>
          <p:cNvPicPr>
            <a:picLocks noChangeAspect="1" noChangeArrowheads="1"/>
          </p:cNvPicPr>
          <p:nvPr/>
        </p:nvPicPr>
        <p:blipFill>
          <a:blip r:embed="rId2" cstate="print">
            <a:lum bright="-40000" contrast="40000"/>
          </a:blip>
          <a:srcRect/>
          <a:stretch>
            <a:fillRect/>
          </a:stretch>
        </p:blipFill>
        <p:spPr bwMode="auto">
          <a:xfrm>
            <a:off x="4067944" y="206242"/>
            <a:ext cx="4608512" cy="634950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4968552" cy="63567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Техника пришивания бисера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изнаночной стороны продеваем иглу на лицевую.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Нанизываем 2 бисеринки продеваем иглу в ткань и выходим на изнанке.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Возвращаемся на лицевую сторону так, чтобы игла встала между двумя бисеринками.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Затем иглу протаскиваем через отверстие бисеринки.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Опять нанизываем 2 бисеринки.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h) 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повторяем шаги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b)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с),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d)/</a:t>
            </a:r>
            <a:endParaRPr lang="ru-RU" sz="2000" dirty="0"/>
          </a:p>
        </p:txBody>
      </p:sp>
      <p:pic>
        <p:nvPicPr>
          <p:cNvPr id="2050" name="Picture 2" descr="http://eva-lution.ru/uploads/images/00/00/03/2018/10/06/8a1bb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183156" cy="4973563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Прямоугольник 6"/>
          <p:cNvSpPr/>
          <p:nvPr/>
        </p:nvSpPr>
        <p:spPr>
          <a:xfrm>
            <a:off x="7668344" y="4869160"/>
            <a:ext cx="108012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7" y="332656"/>
            <a:ext cx="3939426" cy="41964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Необходимый материал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24744"/>
            <a:ext cx="3008313" cy="4691063"/>
          </a:xfrm>
        </p:spPr>
        <p:txBody>
          <a:bodyPr>
            <a:no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Для работы нам необходимо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-фетр синий или голубой и зелёный;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-нитки зеленого и черного цвета 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-ножницы;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-бисер желтый и черный;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-акриловая краска белая;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кисть белка или пони №2;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шаблон листа и цветков;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портновская булавка;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клей момент или супер клей;</a:t>
            </a:r>
          </a:p>
          <a:p>
            <a:pPr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Застежка.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5A2F26-F121-46FD-8441-20E1F61787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6850" y="1556792"/>
            <a:ext cx="5616624" cy="291140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3460765" cy="63567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Вырезаем по шаблону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Берем фетр голубого или синего , зелёного цвета и шаблоны цветка и листочка. Обратите внимание, что цветочки у нас разного размера.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помощи обводки шаблона переносим выкройку на фетр. Нам нужно 3 зелёных листочка и 5 синих цветков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2284" y="257608"/>
            <a:ext cx="4974515" cy="3048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E3CC72-9520-4DF4-B8EE-F5098CB0EB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2285" y="3479033"/>
            <a:ext cx="4974515" cy="334327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Обработка лепестков цветка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052736"/>
            <a:ext cx="3008313" cy="4691063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нашей незабудки серединка слегка светлее. Этот нюанс мы с вами покажем с помощью белой акриловой  краски.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Совсем чуть- чуть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нанонсим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краску , там где у нашего цветка будет середина. Когда нанесли на все цветки, дайте краске высохнуть.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Пока наши лепестки сохнут приступим к обработке нашего листочка.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29B99C-37C5-42A4-B3EF-CBDEBD64D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1772816"/>
            <a:ext cx="5184576" cy="284149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Обработка листка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08720"/>
            <a:ext cx="3008313" cy="5733256"/>
          </a:xfrm>
        </p:spPr>
        <p:txBody>
          <a:bodyPr>
            <a:normAutofit fontScale="62500" lnSpcReduction="20000"/>
          </a:bodyPr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Берем листочек . Намечаем мелком или карандашом прожилки. Заправляем нитку зелёного цвета. Приступаем вышивать прожилки у листочка. Для этого мы берем нитку зеленого цвета и шьем ручным швом «Назад иголку». (на 3 слайде можно посмотреть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шов«Назад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иголку». )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Внимание! Нитку вы можете взять чуть темнее или чуть светлее нашего листочка.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B14162-0E62-4228-AA39-280027C05E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1" y="397324"/>
            <a:ext cx="5145469" cy="27897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6C252FB-2CF6-44AD-B23B-8B79E58C98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1" y="3645024"/>
            <a:ext cx="5180997" cy="2716864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498" y="332656"/>
            <a:ext cx="3754760" cy="49165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Сшиваем детали броши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3008313" cy="4691063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Краска на лепестках подсохла. Теперь собираем нашу брошь по картинке. Пришиваем лепесточки 2 стежками.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1C5EBB-3CAA-4333-98C1-D55F2D0CF9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7028" y="1412776"/>
            <a:ext cx="5011436" cy="277655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668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                               Брошь «Незабудка»</vt:lpstr>
      <vt:lpstr>Брошь« Незабудка»</vt:lpstr>
      <vt:lpstr>Швы для шитья поделок из фетра</vt:lpstr>
      <vt:lpstr>Техника пришивания бисера </vt:lpstr>
      <vt:lpstr>Необходимый материал</vt:lpstr>
      <vt:lpstr>Вырезаем по шаблону</vt:lpstr>
      <vt:lpstr>Обработка лепестков цветка</vt:lpstr>
      <vt:lpstr>Обработка листка</vt:lpstr>
      <vt:lpstr>Сшиваем детали броши</vt:lpstr>
      <vt:lpstr>Оформляем серединку</vt:lpstr>
      <vt:lpstr>Оформление задника броши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Подвеска  « Ангелочек для мамы»</dc:title>
  <dc:creator>Ден</dc:creator>
  <cp:lastModifiedBy>Ден</cp:lastModifiedBy>
  <cp:revision>57</cp:revision>
  <dcterms:created xsi:type="dcterms:W3CDTF">2020-11-09T07:30:46Z</dcterms:created>
  <dcterms:modified xsi:type="dcterms:W3CDTF">2020-11-17T07:20:30Z</dcterms:modified>
</cp:coreProperties>
</file>