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89750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85D5-66D7-4F88-B7C1-DE700DCA8992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F9E16-BB3A-4B2C-8AC2-F9E66279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85D5-66D7-4F88-B7C1-DE700DCA8992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F9E16-BB3A-4B2C-8AC2-F9E66279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85D5-66D7-4F88-B7C1-DE700DCA8992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F9E16-BB3A-4B2C-8AC2-F9E66279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85D5-66D7-4F88-B7C1-DE700DCA8992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F9E16-BB3A-4B2C-8AC2-F9E66279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85D5-66D7-4F88-B7C1-DE700DCA8992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F9E16-BB3A-4B2C-8AC2-F9E66279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85D5-66D7-4F88-B7C1-DE700DCA8992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F9E16-BB3A-4B2C-8AC2-F9E66279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85D5-66D7-4F88-B7C1-DE700DCA8992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F9E16-BB3A-4B2C-8AC2-F9E66279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85D5-66D7-4F88-B7C1-DE700DCA8992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F9E16-BB3A-4B2C-8AC2-F9E66279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85D5-66D7-4F88-B7C1-DE700DCA8992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F9E16-BB3A-4B2C-8AC2-F9E66279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85D5-66D7-4F88-B7C1-DE700DCA8992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F9E16-BB3A-4B2C-8AC2-F9E66279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85D5-66D7-4F88-B7C1-DE700DCA8992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F9E16-BB3A-4B2C-8AC2-F9E66279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B85D5-66D7-4F88-B7C1-DE700DCA8992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F9E16-BB3A-4B2C-8AC2-F9E662797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«</a:t>
            </a:r>
            <a:r>
              <a:rPr lang="ru-RU" b="1" dirty="0"/>
              <a:t>Как </a:t>
            </a:r>
            <a:r>
              <a:rPr lang="ru-RU" b="1" dirty="0" smtClean="0"/>
              <a:t>воспитать </a:t>
            </a:r>
            <a:r>
              <a:rPr lang="ru-RU" b="1" dirty="0"/>
              <a:t>у ребёнка любовь к </a:t>
            </a:r>
            <a:r>
              <a:rPr lang="ru-RU" b="1" dirty="0" smtClean="0"/>
              <a:t>чтению»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8771" y="0"/>
            <a:ext cx="2475229" cy="1881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588224" y="573325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Учитель: Лещева И.А.</a:t>
            </a:r>
          </a:p>
          <a:p>
            <a:pPr algn="ctr"/>
            <a:r>
              <a:rPr lang="ru-RU" dirty="0" smtClean="0"/>
              <a:t>2019г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Пять советов родителям.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Семейное чтение способствует привитию</a:t>
            </a:r>
          </a:p>
          <a:p>
            <a:pPr lvl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ребенку любви к чтению без принуждения.</a:t>
            </a:r>
          </a:p>
          <a:p>
            <a:pPr lvl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Никогда не наказывайте за проступки</a:t>
            </a:r>
          </a:p>
          <a:p>
            <a:pPr lvl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чтением. Это грубая ошибка воспитания и</a:t>
            </a:r>
          </a:p>
          <a:p>
            <a:pPr lvl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лучший способ вызвать отвращение к книге.            </a:t>
            </a:r>
          </a:p>
          <a:p>
            <a:endParaRPr lang="ru-RU" dirty="0"/>
          </a:p>
        </p:txBody>
      </p:sp>
      <p:pic>
        <p:nvPicPr>
          <p:cNvPr id="7" name="Рисунок 6" descr="https://im0-tub-ru.yandex.net/i?id=25e059e7e21bbc85eb18ccfe836e443c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4071942"/>
            <a:ext cx="2857494" cy="2619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4" descr="http://afisha.mosreg.ru/sites/default/files/events_photo/samaya_chitayushchaya_semya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785794"/>
            <a:ext cx="471490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105400" y="500042"/>
            <a:ext cx="4038600" cy="5626121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Совместное чтение и</a:t>
            </a:r>
          </a:p>
          <a:p>
            <a:pPr lvl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обсуждение </a:t>
            </a:r>
          </a:p>
          <a:p>
            <a:pPr lvl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прочитанной книги </a:t>
            </a:r>
          </a:p>
          <a:p>
            <a:pPr lvl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укрепляет семейные </a:t>
            </a:r>
          </a:p>
          <a:p>
            <a:pPr lvl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связи.  Читайте сами. Если </a:t>
            </a:r>
          </a:p>
          <a:p>
            <a:pPr lvl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ребенок никогда не видел </a:t>
            </a:r>
          </a:p>
          <a:p>
            <a:pPr lvl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маму и папу с книгой в </a:t>
            </a:r>
          </a:p>
          <a:p>
            <a:pPr lvl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руках, то откуда же у него </a:t>
            </a:r>
          </a:p>
          <a:p>
            <a:pPr lvl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родится любовь к чтению?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Чтение ребенком книги</a:t>
            </a:r>
          </a:p>
          <a:p>
            <a:pPr lvl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вслух для всей семьи</a:t>
            </a:r>
          </a:p>
          <a:p>
            <a:pPr lvl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улучшает у него технику и</a:t>
            </a:r>
          </a:p>
          <a:p>
            <a:pPr lvl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скорость чтения.  Читайте </a:t>
            </a:r>
          </a:p>
          <a:p>
            <a:pPr lvl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попеременно, часть читает </a:t>
            </a:r>
          </a:p>
          <a:p>
            <a:pPr lvl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взрослый, часть – ребенок.</a:t>
            </a:r>
          </a:p>
          <a:p>
            <a:endParaRPr lang="ru-RU" dirty="0"/>
          </a:p>
        </p:txBody>
      </p:sp>
      <p:pic>
        <p:nvPicPr>
          <p:cNvPr id="5" name="Содержимое 4" descr="http://1.bp.blogspot.com/--PtoYYR31VI/WbDS6xTDtTI/AAAAAAAAJUA/OwUYYrMIHSAYcRwDG8ZEKPKSbavWgcPfgCK4BGAYYCw/s1600/cultofam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643050"/>
            <a:ext cx="421484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Ребенок может спросить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взрослого о непонятых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местах в книге, задать 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вопросы по прочитанному.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Это повышает у ребенка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авторитет родителей . Берите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для первых чтений только 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подходящие книги – яркие, с 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крупным шрифтом, где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много картинок и сюжет, за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которым интересно следить. </a:t>
            </a:r>
          </a:p>
          <a:p>
            <a:endParaRPr lang="ru-RU" dirty="0"/>
          </a:p>
        </p:txBody>
      </p:sp>
      <p:pic>
        <p:nvPicPr>
          <p:cNvPr id="5" name="Содержимое 4" descr="http://portal.pskovlib.ru/images/stories/novorzh/children-reading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350046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Семейное чтение позволяет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взрослому участвовать в жизни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ребенка, познать мир его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интересов.  Устраивайте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выставку рисунков по мотивам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прочитанных книг. Поощряйте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ребенка в посещении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библиотеки, ходите вместе с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ним. Следите за тем, чтобы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чтение было систематическим –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каждый день по 15-20 минут.</a:t>
            </a:r>
          </a:p>
          <a:p>
            <a:endParaRPr lang="ru-RU" dirty="0"/>
          </a:p>
        </p:txBody>
      </p:sp>
      <p:pic>
        <p:nvPicPr>
          <p:cNvPr id="5" name="Содержимое 4" descr="http://wiki-sibiriada.ru/images/d/d0/%D0%AD%D0%BC%D0%B1%D0%BB%D0%B5%D0%BC%D0%B0_%D0%91%D0%B8%D0%B1%D0%BB%D0%B8%D0%BE%D1%82%D0%B5%D0%BA%D0%B0._%D0%A1%D0%B5%D0%BC%D1%8C%D1%8F._%D0%A7%D1%82%D0%B5%D0%BD%D0%B8%D0%B5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214422"/>
            <a:ext cx="4071938" cy="4553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 выбрать книгу для чтения?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Лучшая литература для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- та, которая учит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воображению,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творческому мышлению,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умению видеть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различные пути 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214422"/>
            <a:ext cx="1905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7555" y="1142984"/>
            <a:ext cx="184469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4143380"/>
            <a:ext cx="1798317" cy="2285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4000504"/>
            <a:ext cx="1675922" cy="242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4000504"/>
            <a:ext cx="1669841" cy="2590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ФГОС о изучении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литературного чтения на ступени начального общего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образования.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785926"/>
            <a:ext cx="2857520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Овладение </a:t>
            </a:r>
            <a:r>
              <a:rPr lang="ru-RU" dirty="0"/>
              <a:t>навыком осознанного, правильного, беглого и выразительного чтения 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643438" y="1785926"/>
            <a:ext cx="3000396" cy="19113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1800" dirty="0" smtClean="0"/>
              <a:t>Формирование </a:t>
            </a:r>
            <a:r>
              <a:rPr lang="ru-RU" sz="1800" dirty="0"/>
              <a:t>читательского кругозора и приобретение опыта самостоятельной читательской деятельности</a:t>
            </a:r>
          </a:p>
        </p:txBody>
      </p:sp>
      <p:sp>
        <p:nvSpPr>
          <p:cNvPr id="9" name="Содержимое 7"/>
          <p:cNvSpPr txBox="1">
            <a:spLocks/>
          </p:cNvSpPr>
          <p:nvPr/>
        </p:nvSpPr>
        <p:spPr>
          <a:xfrm>
            <a:off x="857224" y="4357694"/>
            <a:ext cx="2786082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художественно-творческих и познавательных способностей, эмоциональной отзывчивости при чтении художественных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произведений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7"/>
          <p:cNvSpPr txBox="1">
            <a:spLocks/>
          </p:cNvSpPr>
          <p:nvPr/>
        </p:nvSpPr>
        <p:spPr>
          <a:xfrm>
            <a:off x="4714876" y="4357694"/>
            <a:ext cx="2786082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dirty="0" smtClean="0"/>
              <a:t>Воспитание </a:t>
            </a:r>
            <a:r>
              <a:rPr lang="ru-RU" dirty="0"/>
              <a:t>интереса к чтению и книге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build="p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Что </a:t>
            </a:r>
            <a:r>
              <a:rPr lang="ru-RU" b="1" dirty="0"/>
              <a:t> понимают под техникой чтения?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2000240"/>
            <a:ext cx="400052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Чтение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3000364" y="3000372"/>
            <a:ext cx="92869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5750727" y="3107529"/>
            <a:ext cx="85725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6000760" y="3929066"/>
            <a:ext cx="2428892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Техническая - </a:t>
            </a:r>
            <a:r>
              <a:rPr lang="ru-RU" dirty="0"/>
              <a:t>скорость (темп), правильность и выразительность чтения.</a:t>
            </a:r>
            <a:br>
              <a:rPr lang="ru-RU" dirty="0"/>
            </a:b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285852" y="3786190"/>
            <a:ext cx="2500330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мысловая – понимание, осознание содержания и смысла читаемого текста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Скорость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(темп) чтения 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sz="2000" b="1" i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 по скорости чтения в начальных классах</a:t>
                      </a:r>
                      <a:endParaRPr lang="ru-RU" sz="2000" b="1" u="non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класс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класс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класс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класс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Входной контроль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 – 40 слов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 – 60 слов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 – 80 слов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полугодие</a:t>
                      </a:r>
                    </a:p>
                    <a:p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 – 30 слов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 – 50 слов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 – 70 слов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 – 90 слов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II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полугодие</a:t>
                      </a:r>
                    </a:p>
                    <a:p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 – 40 слов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 – 60 слов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 – 80 слов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 – 110 слов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10" name="AutoShape 2" descr="C:\Users\user\Desktop\dreamstime_xs_3013126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C:\Users\user\Desktop\dreamstime_xs_3013126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C:\Users\user\Desktop\dreamstime_xs_3013126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ФГОС указываются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следующие составляющие техники чтения на момент завершения начального образования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Способ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чтения – чтение целыми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словами.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Правильность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чтения – чтение незнакомого текста с соблюдением норм литературного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произношения.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Скорость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чтения – установка на нормальный для читающего темп беглости, позволяющий ему осознать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текст.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Установка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постепенное увеличение скорости чтения.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16386" name="AutoShape 2" descr="C:\Users\user\Desktop\dreamstime_xs_3013126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C:\Users\user\Desktop\dreamstime_xs_30131269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https://rebenkoved.ru/wp-content/uploads/2016/12/Knigi_kotorye_nas_izmenil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5072074"/>
            <a:ext cx="2442880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Анкетирование и анализ анкет учеников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714884"/>
            <a:ext cx="1998789" cy="1839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1397000"/>
          <a:ext cx="6096000" cy="307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900238"/>
                <a:gridCol w="2976562"/>
              </a:tblGrid>
              <a:tr h="37084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Как ты считаешь, может ли человек жить без книг?  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Может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 может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92%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Что больше всего нравится тебе делать?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читать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34%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смотреть телевизор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44%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timenews.in.ua/wp-content/uploads/2014/05/3a4fdd192c375e2c4fd5c4c6d521891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786322"/>
            <a:ext cx="3071802" cy="168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71604" y="357166"/>
          <a:ext cx="6096000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900238"/>
                <a:gridCol w="142876"/>
                <a:gridCol w="2833686"/>
              </a:tblGrid>
              <a:tr h="370840">
                <a:tc gridSpan="4"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Какие книги ты любишь читать?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сказки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43%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стихи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14%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 животных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43%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Что нравится тебе получать в подарок?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книгу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23%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63%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одежду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14%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 вас дома много книг?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37%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63%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207170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«Привить ребёнку вкус к чтению- лучший подарок, который  можем сделать для него.»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214554"/>
            <a:ext cx="2714644" cy="3653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428861" y="6000768"/>
            <a:ext cx="4500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                     </a:t>
            </a:r>
            <a:r>
              <a:rPr lang="ru-RU" b="1" i="1" dirty="0" err="1" smtClean="0"/>
              <a:t>Сесиль</a:t>
            </a:r>
            <a:r>
              <a:rPr lang="ru-RU" b="1" i="1" dirty="0" smtClean="0"/>
              <a:t> Лупан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Анкета для родителей.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 Нравится ли вашему ребенку читать книги?  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2.Сколько времени он проводит за книгой?  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3.Вы заставляете ребенка читать или он делает это без принуждения?  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Как вы это поощряете?  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Обсуждаете ли вы со своим  ребенком прочитанное?  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Считаете ли вы себя активным читателем?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469</Words>
  <Application>Microsoft Office PowerPoint</Application>
  <PresentationFormat>Экран (4:3)</PresentationFormat>
  <Paragraphs>143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Родительское собрание  «Как воспитать у ребёнка любовь к чтению» </vt:lpstr>
      <vt:lpstr>  ФГОС о изучении литературного чтения на ступени начального общего образования.  </vt:lpstr>
      <vt:lpstr> Что  понимают под техникой чтения? </vt:lpstr>
      <vt:lpstr> Скорость (темп) чтения   </vt:lpstr>
      <vt:lpstr>   В ФГОС указываются следующие составляющие техники чтения на момент завершения начального образования:   </vt:lpstr>
      <vt:lpstr>Анкетирование и анализ анкет учеников</vt:lpstr>
      <vt:lpstr>Презентация PowerPoint</vt:lpstr>
      <vt:lpstr>«Привить ребёнку вкус к чтению- лучший подарок, который  можем сделать для него.» </vt:lpstr>
      <vt:lpstr>Анкета для родителей. </vt:lpstr>
      <vt:lpstr>Пять советов родителям. 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выбрать книгу для чтения?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 «Как воспитать у ребёнка любовь к чтению»</dc:title>
  <dc:creator>user</dc:creator>
  <cp:lastModifiedBy>Ирина А. Лещева</cp:lastModifiedBy>
  <cp:revision>30</cp:revision>
  <cp:lastPrinted>2019-02-24T13:10:40Z</cp:lastPrinted>
  <dcterms:created xsi:type="dcterms:W3CDTF">2018-03-12T16:31:21Z</dcterms:created>
  <dcterms:modified xsi:type="dcterms:W3CDTF">2020-11-17T07:35:56Z</dcterms:modified>
</cp:coreProperties>
</file>