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4" r:id="rId3"/>
    <p:sldId id="279" r:id="rId4"/>
    <p:sldId id="256" r:id="rId5"/>
    <p:sldId id="275" r:id="rId6"/>
    <p:sldId id="262" r:id="rId7"/>
    <p:sldId id="265" r:id="rId8"/>
    <p:sldId id="289" r:id="rId9"/>
    <p:sldId id="290" r:id="rId10"/>
    <p:sldId id="257" r:id="rId11"/>
    <p:sldId id="276" r:id="rId12"/>
    <p:sldId id="267" r:id="rId13"/>
    <p:sldId id="291" r:id="rId14"/>
    <p:sldId id="271" r:id="rId15"/>
    <p:sldId id="285" r:id="rId16"/>
    <p:sldId id="288" r:id="rId17"/>
    <p:sldId id="280" r:id="rId18"/>
    <p:sldId id="281" r:id="rId19"/>
    <p:sldId id="258" r:id="rId20"/>
    <p:sldId id="263" r:id="rId21"/>
    <p:sldId id="272" r:id="rId22"/>
    <p:sldId id="277" r:id="rId23"/>
    <p:sldId id="283" r:id="rId24"/>
    <p:sldId id="292" r:id="rId25"/>
    <p:sldId id="287" r:id="rId26"/>
    <p:sldId id="259" r:id="rId27"/>
    <p:sldId id="264" r:id="rId28"/>
    <p:sldId id="273" r:id="rId29"/>
    <p:sldId id="278" r:id="rId30"/>
    <p:sldId id="282" r:id="rId31"/>
    <p:sldId id="284" r:id="rId32"/>
    <p:sldId id="286" r:id="rId33"/>
    <p:sldId id="274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810DF5-F28C-4241-931B-99D66810E3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6ADD6A-2FAD-4497-A3E6-6037DA82E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ABD552-E787-45E5-AF67-87F45CECB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D3212C-B9FB-4F0E-AC2F-D3C9AEC03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293427-1162-4844-A23C-2D4524BAD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10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59170F-7317-448C-9516-0B7EDF404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9887F1B-AB7A-441C-A0D0-8A652FD75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67FE3D-293B-4DEA-AEAA-F897C36D4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0A9C63-8C01-49AD-BEF8-147965BE0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2C0CCF-C36B-493C-A2C8-2A261B5B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31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DDF555E-421F-45B0-9846-51BD9B438C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542ECD-AECA-4D4D-B24A-C8823B37DA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7ED927-81A5-4AE9-898B-9122F63A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4223E3-5563-4915-B60C-2672447B7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33224F-0195-4DEE-9252-D44DF9929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93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D6BD3-395D-420B-A40D-8AF7DD3C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C539E1-BDA1-4DBE-BF68-78EF6ECB0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0EC7FA-EBCF-4906-A764-D0C2F969A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0F992E-29AD-49B9-A69E-B4DFAE3D9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CE6828-8D74-4F26-A2C9-4595C0BA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06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5ADD84-BAEF-40DD-A698-ECFA67658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DF64FA-71B6-499C-BF47-F0BA2821A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512793-C549-4834-A02D-821FE3456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B5908F-6036-499B-A27B-7EFD76693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2994DE-DF34-46A6-91F1-69CA93F4D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514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7F71A1-3EF6-454A-80C5-0C47F049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5ADED5-02BE-4652-91E9-66FE5AC628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F38A38-60D7-4451-9740-D53A428FC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D3D403-DEF2-4C57-8D38-8E5E62AE8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EFB8A3-7356-46EF-8533-0439F43AE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9CAA09-AA53-487B-B814-F22126ED3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20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7E6BD7-867A-40C5-920A-3D8179B48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A84556-3ACD-44C9-A5E4-20EC9BA5E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88844C-303B-457C-8F43-7743D0A6F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CDCE647-4145-44BA-9B74-2394EC22B0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8D39F-4920-4408-8B38-A1E155CBA5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CF72656-8130-4001-AEBA-E6274533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54899E7-29B6-414E-8267-4D9F32429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D18B990-46C8-4E3C-BDD8-0F962E93C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3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E05E8-C4AA-4FEB-B71D-A150F90A9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89CEC0-0DB0-42CC-A043-368CCF8B8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972E9E6-1E76-4788-AA80-40EA8FDEC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90B0101-4DBA-4760-8AA4-0C3F2154C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477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3DF8FFF-BA34-4A9F-AE61-F3D8B9EB6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808BC6B-A4EA-4927-B30D-CFFA6BA93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B416DE-74D4-43AB-94B3-B5AEACC9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17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492B53-3130-4186-A661-E45906D9C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7E054C-99B3-473F-A04D-114994315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5460A1-CE92-4016-9A30-219D1E747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F6E795-90A0-4301-80CC-DC2FF247A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005385-CFE6-4F01-BCF9-8970A7BA4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BB2116-6436-4832-8D40-2A302DF7A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94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CC7652-3B7A-4510-938A-ADAFC2CA3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D0C7C3-526C-413D-96A0-EBE49F6155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8FA39F-04E7-4286-B53E-AFEE5D395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05546-B000-495F-A560-83C2EED6D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89E20C-DA79-43C1-84A7-AF445E19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9F20293-3CC8-48D2-90DA-5FFB073D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71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835DB3-DD12-487F-8730-62F1F7D2D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991E1D-2B9B-4EE7-BFC2-9076275F8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5D86DF-FA14-4D35-8E8C-AB71FCBC12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4D6F2-E09B-498B-B7AE-7AAC575B42F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D16ECC-A94F-44F1-B95A-042A9C53E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6AE702-20E6-4BA1-A949-F40E01A76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072CD-C378-4D67-AA50-D1E1D52F9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9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588EF-90F1-41CC-B111-495F53E2D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Задания ОГЭ № 6-9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1D6D37C-0423-4749-BF46-A06DB50DAC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" y="1525588"/>
            <a:ext cx="5885385" cy="420266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D587F74-9CCE-46ED-A8DB-ACA50B8F5C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302" y="1602297"/>
            <a:ext cx="6378287" cy="412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39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474E1-C75D-442B-839A-79B02A8E0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662C666-A1E7-4A4E-B6BB-AF22FAB8C6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27"/>
            <a:ext cx="11645019" cy="3049065"/>
          </a:xfrm>
        </p:spPr>
      </p:pic>
    </p:spTree>
    <p:extLst>
      <p:ext uri="{BB962C8B-B14F-4D97-AF65-F5344CB8AC3E}">
        <p14:creationId xmlns:p14="http://schemas.microsoft.com/office/powerpoint/2010/main" val="1888047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C624DD-8863-472D-9A89-B969006EB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678F25-BF1C-4954-938F-7624EE8C0E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724"/>
            <a:ext cx="11994887" cy="2828225"/>
          </a:xfrm>
        </p:spPr>
      </p:pic>
    </p:spTree>
    <p:extLst>
      <p:ext uri="{BB962C8B-B14F-4D97-AF65-F5344CB8AC3E}">
        <p14:creationId xmlns:p14="http://schemas.microsoft.com/office/powerpoint/2010/main" val="1718994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E9A674-736B-4621-A7CA-E46ED1254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AAAC4A-0CE8-42ED-9BEF-31338AB974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939"/>
            <a:ext cx="11976744" cy="2364591"/>
          </a:xfrm>
        </p:spPr>
      </p:pic>
    </p:spTree>
    <p:extLst>
      <p:ext uri="{BB962C8B-B14F-4D97-AF65-F5344CB8AC3E}">
        <p14:creationId xmlns:p14="http://schemas.microsoft.com/office/powerpoint/2010/main" val="1607367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25799-236D-48A3-B9C7-A347B7398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BDC48C-A30D-43A0-AAF7-A85BCCEF22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950"/>
            <a:ext cx="11725530" cy="3480713"/>
          </a:xfrm>
        </p:spPr>
      </p:pic>
    </p:spTree>
    <p:extLst>
      <p:ext uri="{BB962C8B-B14F-4D97-AF65-F5344CB8AC3E}">
        <p14:creationId xmlns:p14="http://schemas.microsoft.com/office/powerpoint/2010/main" val="2432037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1C1993-3BA8-49A3-8951-FBAAAACF9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DAC320E-B3BD-4ED6-B891-C8B33E6644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82888" cy="3624044"/>
          </a:xfrm>
        </p:spPr>
      </p:pic>
    </p:spTree>
    <p:extLst>
      <p:ext uri="{BB962C8B-B14F-4D97-AF65-F5344CB8AC3E}">
        <p14:creationId xmlns:p14="http://schemas.microsoft.com/office/powerpoint/2010/main" val="2853290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B70E2-CBAE-49C4-A367-53C78981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6565A2-BC39-4783-B17F-79075DAA4B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7" y="-1"/>
            <a:ext cx="12000023" cy="2543175"/>
          </a:xfrm>
        </p:spPr>
      </p:pic>
    </p:spTree>
    <p:extLst>
      <p:ext uri="{BB962C8B-B14F-4D97-AF65-F5344CB8AC3E}">
        <p14:creationId xmlns:p14="http://schemas.microsoft.com/office/powerpoint/2010/main" val="667118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ACBD7E-9CE3-4898-A4CD-34C6DED6F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4D0BC9-BF78-498F-9F1D-C7AE62760A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256687" cy="2486025"/>
          </a:xfrm>
        </p:spPr>
      </p:pic>
    </p:spTree>
    <p:extLst>
      <p:ext uri="{BB962C8B-B14F-4D97-AF65-F5344CB8AC3E}">
        <p14:creationId xmlns:p14="http://schemas.microsoft.com/office/powerpoint/2010/main" val="1738206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98BB2D-8296-4A60-8BFA-36ED5C4D9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BADBC87-E07C-4D43-94E5-53F2C9ABB3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02655" cy="3429000"/>
          </a:xfrm>
        </p:spPr>
      </p:pic>
    </p:spTree>
    <p:extLst>
      <p:ext uri="{BB962C8B-B14F-4D97-AF65-F5344CB8AC3E}">
        <p14:creationId xmlns:p14="http://schemas.microsoft.com/office/powerpoint/2010/main" val="301637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2889DB-9348-4108-94F6-C4998A5CF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5EAC48-9FEA-4917-8ADF-8574B070D8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14526" cy="3086100"/>
          </a:xfrm>
        </p:spPr>
      </p:pic>
    </p:spTree>
    <p:extLst>
      <p:ext uri="{BB962C8B-B14F-4D97-AF65-F5344CB8AC3E}">
        <p14:creationId xmlns:p14="http://schemas.microsoft.com/office/powerpoint/2010/main" val="1308937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CCD87-04AA-438A-BDB1-DFEFD48BD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DB2C03-20EF-4A8F-A27B-486855C3EE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73544" cy="2902591"/>
          </a:xfrm>
        </p:spPr>
      </p:pic>
    </p:spTree>
    <p:extLst>
      <p:ext uri="{BB962C8B-B14F-4D97-AF65-F5344CB8AC3E}">
        <p14:creationId xmlns:p14="http://schemas.microsoft.com/office/powerpoint/2010/main" val="26922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971CD2-93A5-482B-8386-44DC882C9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F928E98-7878-4989-A917-65EE6B4D71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497" y="365125"/>
            <a:ext cx="7485505" cy="5812995"/>
          </a:xfrm>
        </p:spPr>
      </p:pic>
    </p:spTree>
    <p:extLst>
      <p:ext uri="{BB962C8B-B14F-4D97-AF65-F5344CB8AC3E}">
        <p14:creationId xmlns:p14="http://schemas.microsoft.com/office/powerpoint/2010/main" val="2311743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087522-56B3-4F26-A243-0EDDC7444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A87DF9-7DD1-4296-9831-E3949B8AB2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692"/>
            <a:ext cx="11820088" cy="3060024"/>
          </a:xfrm>
        </p:spPr>
      </p:pic>
    </p:spTree>
    <p:extLst>
      <p:ext uri="{BB962C8B-B14F-4D97-AF65-F5344CB8AC3E}">
        <p14:creationId xmlns:p14="http://schemas.microsoft.com/office/powerpoint/2010/main" val="4120780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08B56-0B73-4383-9905-CE1A7F274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DC6BA33-503C-403D-BACA-FAE822A966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428"/>
            <a:ext cx="12202001" cy="3043389"/>
          </a:xfrm>
        </p:spPr>
      </p:pic>
    </p:spTree>
    <p:extLst>
      <p:ext uri="{BB962C8B-B14F-4D97-AF65-F5344CB8AC3E}">
        <p14:creationId xmlns:p14="http://schemas.microsoft.com/office/powerpoint/2010/main" val="2942161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A3C50-C79E-4776-9FEC-16133949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A101E9-F822-42B3-BF3C-60DC53F2BC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852"/>
            <a:ext cx="12082714" cy="2982248"/>
          </a:xfrm>
        </p:spPr>
      </p:pic>
    </p:spTree>
    <p:extLst>
      <p:ext uri="{BB962C8B-B14F-4D97-AF65-F5344CB8AC3E}">
        <p14:creationId xmlns:p14="http://schemas.microsoft.com/office/powerpoint/2010/main" val="14867321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B130DA-88EE-4FD9-85D1-F66A37DD1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28E6B3-0CBF-4FED-A528-8C25AFB34D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65161" cy="2843213"/>
          </a:xfrm>
        </p:spPr>
      </p:pic>
    </p:spTree>
    <p:extLst>
      <p:ext uri="{BB962C8B-B14F-4D97-AF65-F5344CB8AC3E}">
        <p14:creationId xmlns:p14="http://schemas.microsoft.com/office/powerpoint/2010/main" val="821148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7F2711-52E8-442F-BB2A-39D13D388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DAE6BC5-5D34-439F-A0A9-370011159A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88" y="297259"/>
            <a:ext cx="12262176" cy="2786857"/>
          </a:xfrm>
        </p:spPr>
      </p:pic>
    </p:spTree>
    <p:extLst>
      <p:ext uri="{BB962C8B-B14F-4D97-AF65-F5344CB8AC3E}">
        <p14:creationId xmlns:p14="http://schemas.microsoft.com/office/powerpoint/2010/main" val="19058417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5052D-4F48-4194-AC9A-1F61A04DF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35E34BC-B491-4AFC-A722-DD977B8257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010"/>
            <a:ext cx="11594376" cy="3034578"/>
          </a:xfrm>
        </p:spPr>
      </p:pic>
    </p:spTree>
    <p:extLst>
      <p:ext uri="{BB962C8B-B14F-4D97-AF65-F5344CB8AC3E}">
        <p14:creationId xmlns:p14="http://schemas.microsoft.com/office/powerpoint/2010/main" val="1014278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D76C4-A03C-4DEF-B0E5-04B685395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DA1B12A-F555-4DBB-BD8F-2AA9F88835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2240" cy="2063692"/>
          </a:xfrm>
        </p:spPr>
      </p:pic>
    </p:spTree>
    <p:extLst>
      <p:ext uri="{BB962C8B-B14F-4D97-AF65-F5344CB8AC3E}">
        <p14:creationId xmlns:p14="http://schemas.microsoft.com/office/powerpoint/2010/main" val="5409786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AA1AA-C138-466D-9627-C7B1A9E92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BE5E4C-15CB-4CEB-A5D5-EB4684C304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634"/>
            <a:ext cx="12203098" cy="3583694"/>
          </a:xfrm>
        </p:spPr>
      </p:pic>
    </p:spTree>
    <p:extLst>
      <p:ext uri="{BB962C8B-B14F-4D97-AF65-F5344CB8AC3E}">
        <p14:creationId xmlns:p14="http://schemas.microsoft.com/office/powerpoint/2010/main" val="18678738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A7CB2F-D51C-4231-89DC-6E3D32C1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90D5A77-F124-46F8-91F7-DB5E96670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8625"/>
            <a:ext cx="11651885" cy="2136735"/>
          </a:xfrm>
        </p:spPr>
      </p:pic>
    </p:spTree>
    <p:extLst>
      <p:ext uri="{BB962C8B-B14F-4D97-AF65-F5344CB8AC3E}">
        <p14:creationId xmlns:p14="http://schemas.microsoft.com/office/powerpoint/2010/main" val="23560406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C1FA4-C5DC-4292-B193-4FEDD3EA1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5C8E33D-9E5C-4E21-89E0-EAC39E2E18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9"/>
            <a:ext cx="11932818" cy="1834499"/>
          </a:xfrm>
        </p:spPr>
      </p:pic>
    </p:spTree>
    <p:extLst>
      <p:ext uri="{BB962C8B-B14F-4D97-AF65-F5344CB8AC3E}">
        <p14:creationId xmlns:p14="http://schemas.microsoft.com/office/powerpoint/2010/main" val="302380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3652C-4A2A-4E37-B266-B645CD8E6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9181C49-AED5-4115-AABF-5170C8B4C8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885262" cy="3429000"/>
          </a:xfrm>
        </p:spPr>
      </p:pic>
    </p:spTree>
    <p:extLst>
      <p:ext uri="{BB962C8B-B14F-4D97-AF65-F5344CB8AC3E}">
        <p14:creationId xmlns:p14="http://schemas.microsoft.com/office/powerpoint/2010/main" val="41629037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BECA0C-FA1F-4E6F-A469-6C9B9817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4E76CE-9D29-4B92-9800-E8577BD5BF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061269" cy="3086100"/>
          </a:xfrm>
        </p:spPr>
      </p:pic>
    </p:spTree>
    <p:extLst>
      <p:ext uri="{BB962C8B-B14F-4D97-AF65-F5344CB8AC3E}">
        <p14:creationId xmlns:p14="http://schemas.microsoft.com/office/powerpoint/2010/main" val="42678558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49D24-4AC3-4743-9D15-7F4D00848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899E9DD-78D9-48D7-B726-6397EEDE0A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331967" cy="2128838"/>
          </a:xfrm>
        </p:spPr>
      </p:pic>
    </p:spTree>
    <p:extLst>
      <p:ext uri="{BB962C8B-B14F-4D97-AF65-F5344CB8AC3E}">
        <p14:creationId xmlns:p14="http://schemas.microsoft.com/office/powerpoint/2010/main" val="19998506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0D115-84FA-493E-B4A5-21754BC8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47F3CB5-B4AE-4CD6-9C19-D9C482F34B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562"/>
            <a:ext cx="12177938" cy="2120188"/>
          </a:xfrm>
        </p:spPr>
      </p:pic>
    </p:spTree>
    <p:extLst>
      <p:ext uri="{BB962C8B-B14F-4D97-AF65-F5344CB8AC3E}">
        <p14:creationId xmlns:p14="http://schemas.microsoft.com/office/powerpoint/2010/main" val="25861557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74CE18-DBCA-4B09-947E-A4E4110C2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211F6FFB-F173-46AD-A0D6-BD074DA81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7574" cy="6633666"/>
          </a:xfrm>
        </p:spPr>
      </p:pic>
    </p:spTree>
    <p:extLst>
      <p:ext uri="{BB962C8B-B14F-4D97-AF65-F5344CB8AC3E}">
        <p14:creationId xmlns:p14="http://schemas.microsoft.com/office/powerpoint/2010/main" val="3550345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6B27F-D6B1-4097-9F6D-9DB36B40B5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75E7E4-5D0B-4672-AFD6-EAE488A2E9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B69282-9AFE-412E-B8EC-F6A6F44C60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34"/>
            <a:ext cx="12070286" cy="340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82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0DB7A2-C56A-4AAA-A3B8-096718B2D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2B37FD-0A81-45FD-ADF5-D45FF5B9D8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487147" cy="3829050"/>
          </a:xfrm>
        </p:spPr>
      </p:pic>
    </p:spTree>
    <p:extLst>
      <p:ext uri="{BB962C8B-B14F-4D97-AF65-F5344CB8AC3E}">
        <p14:creationId xmlns:p14="http://schemas.microsoft.com/office/powerpoint/2010/main" val="36872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CE29B9-9656-4ECD-9E4E-AB50444F3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F55B9B-036D-492F-9D97-2CE447180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308"/>
            <a:ext cx="12008172" cy="3122692"/>
          </a:xfrm>
        </p:spPr>
      </p:pic>
    </p:spTree>
    <p:extLst>
      <p:ext uri="{BB962C8B-B14F-4D97-AF65-F5344CB8AC3E}">
        <p14:creationId xmlns:p14="http://schemas.microsoft.com/office/powerpoint/2010/main" val="384655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C14EBF-2DEC-4702-917D-B99B147EF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5827DF8-586F-401B-BDD9-D0B747837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1370"/>
            <a:ext cx="11735319" cy="3070119"/>
          </a:xfrm>
        </p:spPr>
      </p:pic>
    </p:spTree>
    <p:extLst>
      <p:ext uri="{BB962C8B-B14F-4D97-AF65-F5344CB8AC3E}">
        <p14:creationId xmlns:p14="http://schemas.microsoft.com/office/powerpoint/2010/main" val="2085429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9E98C-A380-4093-9685-EC109F644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A8FCA5A-2D21-4DAE-9D38-AB4416F5EC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894"/>
            <a:ext cx="12183527" cy="2985369"/>
          </a:xfrm>
        </p:spPr>
      </p:pic>
    </p:spTree>
    <p:extLst>
      <p:ext uri="{BB962C8B-B14F-4D97-AF65-F5344CB8AC3E}">
        <p14:creationId xmlns:p14="http://schemas.microsoft.com/office/powerpoint/2010/main" val="2173366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85519-D3BA-4C3D-A6E4-EA1BB4EE7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48D656-9E58-4514-B4E3-6D46123A4C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685"/>
            <a:ext cx="11533603" cy="2981477"/>
          </a:xfrm>
        </p:spPr>
      </p:pic>
    </p:spTree>
    <p:extLst>
      <p:ext uri="{BB962C8B-B14F-4D97-AF65-F5344CB8AC3E}">
        <p14:creationId xmlns:p14="http://schemas.microsoft.com/office/powerpoint/2010/main" val="2868450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</Words>
  <Application>Microsoft Office PowerPoint</Application>
  <PresentationFormat>Широкоэкранный</PresentationFormat>
  <Paragraphs>1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Тема Office</vt:lpstr>
      <vt:lpstr>Задания ОГЭ № 6-9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 Булгаков</dc:creator>
  <cp:lastModifiedBy>Антон Булгаков</cp:lastModifiedBy>
  <cp:revision>5</cp:revision>
  <dcterms:created xsi:type="dcterms:W3CDTF">2020-11-17T06:38:40Z</dcterms:created>
  <dcterms:modified xsi:type="dcterms:W3CDTF">2020-11-17T07:31:48Z</dcterms:modified>
</cp:coreProperties>
</file>