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72" r:id="rId5"/>
    <p:sldId id="274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F105"/>
    <a:srgbClr val="FF00FF"/>
    <a:srgbClr val="996600"/>
    <a:srgbClr val="003A1A"/>
    <a:srgbClr val="AF04FC"/>
    <a:srgbClr val="FFFF00"/>
    <a:srgbClr val="F28500"/>
    <a:srgbClr val="FD494D"/>
    <a:srgbClr val="22340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5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F24A6-ECE5-4F5B-9D90-BE747347C176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88A6E-1216-447A-BED8-0C03B60AC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 smtClean="0">
                <a:latin typeface="Monotype Corsiva" pitchFamily="66" charset="0"/>
              </a:rPr>
              <a:t>Муниципальное бюджетное дошкольное образовательное учреждение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 детский сад №7«Снежинка»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 Творческий отчёт  о проделанной работе за летне-оздоровительный период 2017 г.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9600" b="1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  <a: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Музыкальный руководитель:</a:t>
            </a:r>
            <a:b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</a:br>
            <a:r>
              <a:rPr lang="ru-RU" sz="2000" dirty="0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                                                         Макарова Зульфира </a:t>
            </a:r>
            <a:r>
              <a:rPr lang="ru-RU" sz="2000" dirty="0" err="1" smtClean="0">
                <a:ln w="38100">
                  <a:solidFill>
                    <a:srgbClr val="7030A0"/>
                  </a:solidFill>
                  <a:prstDash val="solid"/>
                </a:ln>
                <a:solidFill>
                  <a:srgbClr val="FF00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Сабитовна</a:t>
            </a:r>
            <a:endParaRPr lang="ru-RU" sz="2000" dirty="0">
              <a:ln w="38100">
                <a:solidFill>
                  <a:srgbClr val="7030A0"/>
                </a:solidFill>
                <a:prstDash val="solid"/>
              </a:ln>
              <a:solidFill>
                <a:srgbClr val="FF00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42918"/>
            <a:ext cx="7772400" cy="5126057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latin typeface="Constantia" pitchFamily="18" charset="0"/>
              </a:rPr>
              <a:t>Театр-маленькая жизнь…. Силами наших юных артистов-2017 был поставлен музыкальный спектакль по мотивам русской народной сказки «Пых»  (День защиты детей </a:t>
            </a:r>
            <a:r>
              <a:rPr lang="ru-RU" sz="1800" i="1" smtClean="0">
                <a:latin typeface="Constantia" pitchFamily="18" charset="0"/>
              </a:rPr>
              <a:t>1 июня)</a:t>
            </a:r>
            <a:r>
              <a:rPr lang="ru-RU" sz="1800" i="1" dirty="0" smtClean="0">
                <a:latin typeface="Constantia" pitchFamily="18" charset="0"/>
              </a:rPr>
              <a:t/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> </a:t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>В представлении   были  задействованы воспитанники средней, старшей и  подготовительной групп. По времени спектакль длился 12 минут.</a:t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>Плоскостные овощи, «лес» и  домик  Деда с Бабой послужили прекрасным украшением сказки. Детям, исполнившим роли «овощей» сшили костюмы.</a:t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>Во время пения персонажи находились в движении в соответствии с образом и событием. Особую роль сыграла выразительность рук: жесты, взмахи. Обдумывая  движения  мы отталкивались от содержания текста. И вот… долгожданная премьера…</a:t>
            </a:r>
            <a:endParaRPr lang="ru-RU" sz="1800" i="1" dirty="0">
              <a:latin typeface="Constant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4500570"/>
            <a:ext cx="35719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FFFF00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  </a:t>
            </a:r>
            <a:endParaRPr lang="ru-RU" sz="2400" b="1" dirty="0">
              <a:ln>
                <a:solidFill>
                  <a:srgbClr val="FFFF00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 descr="F:\DCIM\101MSDCF\DSC041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786058"/>
            <a:ext cx="321470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Также состоялся праздник «Посвящение в юные  пешеходы»                                 25.08.2017 г. </a:t>
            </a:r>
            <a:r>
              <a:rPr lang="ru-RU" sz="2400" b="1" i="1" dirty="0" smtClean="0"/>
              <a:t>(</a:t>
            </a:r>
            <a:r>
              <a:rPr lang="ru-RU" sz="1900" b="1" dirty="0" smtClean="0"/>
              <a:t>10:00) </a:t>
            </a:r>
            <a:r>
              <a:rPr lang="ru-RU" sz="1900" dirty="0" smtClean="0"/>
              <a:t>На котором наши воспитанники продолжили изучение и закрепление дорожных знаков, уточнили  свои  знания о сигналах светофора.  Дети готовились к самостоятельности на улице. Развивали фантазию, организаторские способности, ловкость, быстроту, внимание.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6" name="Содержимое 5" descr="C:\Users\Admin\Desktop\Аня\DSCN1433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642918"/>
            <a:ext cx="485775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Аня\DSCN14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4572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Desktop\Аня\DSCN146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50" y="2975192"/>
            <a:ext cx="5357850" cy="388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latin typeface="Constantia" pitchFamily="18" charset="0"/>
              </a:rPr>
              <a:t>Дорогие дети, поздравляю вас! Сегодня удивительный и прекрасный праздник-День знаний. Этот день открывает учебный год. Пусть он будет для вас увлекательным, интересным, принесёт новые знания,  открытия и новых друзей!!!</a:t>
            </a:r>
            <a:endParaRPr lang="ru-RU" sz="2000" b="1" i="1" dirty="0">
              <a:latin typeface="Constant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Такими тёплыми словами был открыт праздник День знаний нашим педагогом Сорокиной О.А.</a:t>
            </a:r>
          </a:p>
          <a:p>
            <a:endParaRPr lang="ru-RU" sz="1800" b="1" dirty="0"/>
          </a:p>
        </p:txBody>
      </p:sp>
      <p:pic>
        <p:nvPicPr>
          <p:cNvPr id="6" name="Рисунок 5" descr="C:\Users\Admin\Desktop\1сентября\DSC_0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14554"/>
            <a:ext cx="6858048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900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129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Муниципальное бюджетное дошкольное образовательное учреждение  детский сад №7«Снежинка»  Творческий отчёт  о проделанной работе за летне-оздоровительный период 2017 г.              Музыкальный руководитель:                                                          Макарова Зульфира Сабитовна</vt:lpstr>
      <vt:lpstr>Театр-маленькая жизнь…. Силами наших юных артистов-2017 был поставлен музыкальный спектакль по мотивам русской народной сказки «Пых»  (День защиты детей 1 июня)   В представлении   были  задействованы воспитанники средней, старшей и  подготовительной групп. По времени спектакль длился 12 минут. Плоскостные овощи, «лес» и  домик  Деда с Бабой послужили прекрасным украшением сказки. Детям, исполнившим роли «овощей» сшили костюмы. Во время пения персонажи находились в движении в соответствии с образом и событием. Особую роль сыграла выразительность рук: жесты, взмахи. Обдумывая  движения  мы отталкивались от содержания текста. И вот… долгожданная премьера…</vt:lpstr>
      <vt:lpstr>Слайд 3</vt:lpstr>
      <vt:lpstr>Слайд 4</vt:lpstr>
      <vt:lpstr>Слайд 5</vt:lpstr>
      <vt:lpstr>Дорогие дети, поздравляю вас! Сегодня удивительный и прекрасный праздник-День знаний. Этот день открывает учебный год. Пусть он будет для вас увлекательным, интересным, принесёт новые знания,  открытия и новых друзей!!!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1</cp:lastModifiedBy>
  <cp:revision>113</cp:revision>
  <dcterms:created xsi:type="dcterms:W3CDTF">2014-05-10T08:26:16Z</dcterms:created>
  <dcterms:modified xsi:type="dcterms:W3CDTF">2020-11-17T04:49:53Z</dcterms:modified>
</cp:coreProperties>
</file>