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8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F105"/>
    <a:srgbClr val="AF04FC"/>
    <a:srgbClr val="FF00FF"/>
    <a:srgbClr val="996600"/>
    <a:srgbClr val="003A1A"/>
    <a:srgbClr val="FFFF00"/>
    <a:srgbClr val="F28500"/>
    <a:srgbClr val="FD494D"/>
    <a:srgbClr val="22340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 smtClean="0">
                <a:latin typeface="Monotype Corsiva" pitchFamily="66" charset="0"/>
              </a:rPr>
              <a:t>Муниципальное бюджетное дошкольное образовательное учреждение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 детский сад №7«Снежинка»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 Творческий отчёт  о проделанной работе за летне-оздоровительный период 2018г.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</a:t>
            </a:r>
            <a:r>
              <a:rPr lang="ru-RU" sz="2000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Музыкальный руководитель:</a:t>
            </a:r>
            <a:br>
              <a:rPr lang="ru-RU" sz="2000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</a:br>
            <a:r>
              <a:rPr lang="ru-RU" sz="2000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                                                         Макарова Зульфира </a:t>
            </a:r>
            <a:r>
              <a:rPr lang="ru-RU" sz="2000" dirty="0" err="1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Сабитовна</a:t>
            </a:r>
            <a:endParaRPr lang="ru-RU" sz="2000" dirty="0">
              <a:ln w="38100">
                <a:solidFill>
                  <a:srgbClr val="7030A0"/>
                </a:solidFill>
                <a:prstDash val="solid"/>
              </a:ln>
              <a:solidFill>
                <a:srgbClr val="FF00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0"/>
            <a:ext cx="60722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ЛЕТО</a:t>
            </a:r>
            <a:r>
              <a:rPr lang="ru-RU" b="1" dirty="0"/>
              <a:t/>
            </a:r>
            <a:br>
              <a:rPr lang="ru-RU" b="1" dirty="0"/>
            </a:br>
            <a:endParaRPr lang="ru-RU" sz="2400" b="1" i="1" u="sng" dirty="0" smtClean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857232"/>
            <a:ext cx="48577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i="1" dirty="0" smtClean="0"/>
              <a:t> </a:t>
            </a:r>
            <a:endParaRPr lang="ru-RU" sz="3200" dirty="0"/>
          </a:p>
        </p:txBody>
      </p:sp>
      <p:pic>
        <p:nvPicPr>
          <p:cNvPr id="1026" name="Picture 2" descr="C:\Users\Admin\Desktop\1 июня день защиты детей 2018г\DSC043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09996" cy="2857496"/>
          </a:xfrm>
          <a:prstGeom prst="rect">
            <a:avLst/>
          </a:prstGeom>
          <a:noFill/>
        </p:spPr>
      </p:pic>
      <p:pic>
        <p:nvPicPr>
          <p:cNvPr id="1027" name="Picture 3" descr="C:\Users\Admin\Desktop\1 июня день защиты детей 2018г\DSC044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785926"/>
            <a:ext cx="3736725" cy="2857496"/>
          </a:xfrm>
          <a:prstGeom prst="rect">
            <a:avLst/>
          </a:prstGeom>
          <a:noFill/>
        </p:spPr>
      </p:pic>
      <p:pic>
        <p:nvPicPr>
          <p:cNvPr id="2" name="Picture 2" descr="C:\Users\Admin\Desktop\1 июня день защиты детей 2018г\DSC043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6" y="0"/>
            <a:ext cx="3809994" cy="2857496"/>
          </a:xfrm>
          <a:prstGeom prst="rect">
            <a:avLst/>
          </a:prstGeom>
          <a:noFill/>
        </p:spPr>
      </p:pic>
      <p:pic>
        <p:nvPicPr>
          <p:cNvPr id="5" name="Picture 3" descr="C:\Users\Admin\Desktop\1 июня день защиты детей 2018г\DSC044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3929066"/>
            <a:ext cx="3905245" cy="2928934"/>
          </a:xfrm>
          <a:prstGeom prst="rect">
            <a:avLst/>
          </a:prstGeom>
          <a:noFill/>
        </p:spPr>
      </p:pic>
      <p:pic>
        <p:nvPicPr>
          <p:cNvPr id="1028" name="Picture 4" descr="C:\Users\Admin\Desktop\1 июня день защиты детей 2018г\DSC044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3911206"/>
            <a:ext cx="3929058" cy="2946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357298"/>
            <a:ext cx="3357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FF"/>
                </a:solidFill>
              </a:rPr>
              <a:t> 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86380" y="3714752"/>
            <a:ext cx="25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4414" y="785794"/>
            <a:ext cx="62865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Согласно летнему плану были проведены  мероприятия: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01.06.2018г  Праздник «День защиты детей»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Фестиваль  с участием родителей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Я-цветочек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04.06. Праздник «Здравствуй, лето звонкое!»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11.06  Досуг «Что радует и огорчает близких людей»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27.07. Развлечение «День юмора и  смеха»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03.08 Праздник «Люби и знай свой край родной»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Принимала участие в пополнении  соснового «заповедника»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10.08 Театральное представление «Колобок на новый лад»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17.08 Развлечение « Мой друг-светофор»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24.08 Праздник «Яблочный спас»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Участвовала в конкурсе ДОУ «Лучшая клумба»(июнь)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4099" name="Picture 3" descr="C:\Users\Admin\Desktop\фото развлечений дача\DSC047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"/>
            <a:ext cx="4000495" cy="3000372"/>
          </a:xfrm>
          <a:prstGeom prst="rect">
            <a:avLst/>
          </a:prstGeom>
          <a:noFill/>
        </p:spPr>
      </p:pic>
      <p:pic>
        <p:nvPicPr>
          <p:cNvPr id="4100" name="Picture 4" descr="C:\Users\Admin\Desktop\фото развлечений дача\DSC047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63004" cy="3000372"/>
          </a:xfrm>
          <a:prstGeom prst="rect">
            <a:avLst/>
          </a:prstGeom>
          <a:noFill/>
        </p:spPr>
      </p:pic>
      <p:pic>
        <p:nvPicPr>
          <p:cNvPr id="4098" name="Picture 2" descr="C:\Users\Admin\Desktop\фото развлечений дача\DSC048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911208"/>
            <a:ext cx="3929057" cy="2946792"/>
          </a:xfrm>
          <a:prstGeom prst="rect">
            <a:avLst/>
          </a:prstGeom>
          <a:noFill/>
        </p:spPr>
      </p:pic>
      <p:pic>
        <p:nvPicPr>
          <p:cNvPr id="2" name="Picture 3" descr="C:\Users\Admin\Desktop\фото развлечений дача\DSC048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04049"/>
            <a:ext cx="4071934" cy="3053951"/>
          </a:xfrm>
          <a:prstGeom prst="rect">
            <a:avLst/>
          </a:prstGeom>
          <a:noFill/>
        </p:spPr>
      </p:pic>
      <p:pic>
        <p:nvPicPr>
          <p:cNvPr id="3" name="Picture 4" descr="C:\Users\Admin\Desktop\фото развлечений дача\DSC048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6" y="2000240"/>
            <a:ext cx="4381499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</TotalTime>
  <Words>100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Муниципальное бюджетное дошкольное образовательное учреждение  детский сад №7«Снежинка»  Творческий отчёт  о проделанной работе за летне-оздоровительный период 2018г.              Музыкальный руководитель:                                                          Макарова Зульфира Сабитовна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1</cp:lastModifiedBy>
  <cp:revision>147</cp:revision>
  <dcterms:created xsi:type="dcterms:W3CDTF">2014-05-10T08:26:16Z</dcterms:created>
  <dcterms:modified xsi:type="dcterms:W3CDTF">2020-11-17T05:06:03Z</dcterms:modified>
</cp:coreProperties>
</file>