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8" r:id="rId2"/>
    <p:sldId id="309" r:id="rId3"/>
    <p:sldId id="308" r:id="rId4"/>
    <p:sldId id="319" r:id="rId5"/>
    <p:sldId id="280" r:id="rId6"/>
    <p:sldId id="285" r:id="rId7"/>
    <p:sldId id="289" r:id="rId8"/>
    <p:sldId id="284" r:id="rId9"/>
    <p:sldId id="290" r:id="rId10"/>
    <p:sldId id="305" r:id="rId11"/>
    <p:sldId id="304" r:id="rId12"/>
    <p:sldId id="311" r:id="rId13"/>
    <p:sldId id="296" r:id="rId14"/>
    <p:sldId id="307" r:id="rId15"/>
    <p:sldId id="306" r:id="rId16"/>
    <p:sldId id="315" r:id="rId17"/>
    <p:sldId id="316" r:id="rId18"/>
    <p:sldId id="314" r:id="rId19"/>
    <p:sldId id="31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7" autoAdjust="0"/>
    <p:restoredTop sz="94660"/>
  </p:normalViewPr>
  <p:slideViewPr>
    <p:cSldViewPr>
      <p:cViewPr varScale="1">
        <p:scale>
          <a:sx n="68" d="100"/>
          <a:sy n="68" d="100"/>
        </p:scale>
        <p:origin x="123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498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24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42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84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97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460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332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11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24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56775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41734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018D606-BB3B-465B-ADFF-07C93326E2D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93681E9-C329-4F5D-8139-30AC2DB5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91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3968" y="48134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</a:t>
            </a:r>
          </a:p>
          <a:p>
            <a:pPr algn="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Типикина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864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 411 «Гармония»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углубленным изучением английского языка</a:t>
            </a:r>
          </a:p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Петродворцового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Санкт-Петербурга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27569" y="2924944"/>
            <a:ext cx="38423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2519728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77281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332656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Записываем все потребности в таблицу 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даем характеристику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564881"/>
              </p:ext>
            </p:extLst>
          </p:nvPr>
        </p:nvGraphicFramePr>
        <p:xfrm>
          <a:off x="395536" y="1993152"/>
          <a:ext cx="8280920" cy="4635702"/>
        </p:xfrm>
        <a:graphic>
          <a:graphicData uri="http://schemas.openxmlformats.org/drawingml/2006/table">
            <a:tbl>
              <a:tblPr/>
              <a:tblGrid>
                <a:gridCol w="1733071"/>
                <a:gridCol w="6547849"/>
              </a:tblGrid>
              <a:tr h="42044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Потребности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Характеристика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39817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Биологические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Считаются базовыми, самыми обязательными из всех человеческих потребностей. Они связаны с физическим выживанием: потребности в пище, воде, защите от неблагоприятных воздействий климата, отдыхе и сне, дыхании и т.д.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6669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8606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1294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47" marR="55647" marT="37098" marB="3709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55776" y="1380889"/>
            <a:ext cx="3767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иды </a:t>
            </a:r>
            <a:r>
              <a:rPr lang="ru-RU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потребностей </a:t>
            </a:r>
          </a:p>
        </p:txBody>
      </p:sp>
    </p:spTree>
    <p:extLst>
      <p:ext uri="{BB962C8B-B14F-4D97-AF65-F5344CB8AC3E}">
        <p14:creationId xmlns:p14="http://schemas.microsoft.com/office/powerpoint/2010/main" val="1442253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6632" y="893778"/>
            <a:ext cx="8011801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одних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 труд лишь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необходимость, для других -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радость, способ раскрыть свои возможности, для таких людей – это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потребность.</a:t>
            </a:r>
            <a:endParaRPr lang="ru-RU" sz="2800" b="1" spc="50" dirty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0987" y="325059"/>
            <a:ext cx="82877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– это потребность или необходимость?</a:t>
            </a:r>
            <a:endParaRPr lang="ru-RU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43231"/>
            <a:ext cx="2952328" cy="25424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0758" y="4775906"/>
            <a:ext cx="5110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Жан-Франсуа́ </a:t>
            </a: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Шампольо́н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1790—1832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5974" y="6021288"/>
            <a:ext cx="3182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Жил на свете человек</a:t>
            </a:r>
          </a:p>
          <a:p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. Отвечаем устно.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66" y="5108554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ранцузский востоковед, основатель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египтологии.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проведённой им расшифровке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текста </a:t>
            </a:r>
            <a:r>
              <a:rPr lang="ru-RU" sz="2000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Розеттского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камня 14 сентября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1822 г. стало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возможным чтение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египетских иероглифов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28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157192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Подумай и запиши ответ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влияют потребности человека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общества?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6632"/>
            <a:ext cx="6696744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81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78497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 выполняется в тетради под темой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Расставить виды потребностей. Каждый правильный ответ 1б.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Воздух              4. Сон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Учеба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Вода                 5. Еда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Общение      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Семья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Этикет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  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Дом               11.курение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БИОЛОГИЧЕСКИЕ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Б)СОЦИАЛЬНЫЕ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В)ДУХОВНЫЕ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Г)МАТЕРИАЛЬНЫЕ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Д)ЛОЖНЫЕ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35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770485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2.Выберите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верные суждения о человеке и запишите цифры, под которыми они указаны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правильный ответ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- 1б.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Человек становится личностью в процессе взаимодействия с другими людьми.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 естественным (биологическим) потребностям человека традиционно относят потребности в общении с другими людьми, в общественной деятельности, общественном признании.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 социальным потребностям человека традиционно относят потребности в общении с другими людьми, в общественной деятельности, общественном признании.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Духовные потребности всегда связаны с потребностью человека в самосохранении как биологического вида.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Понятие «индивид» используется для обозначения отдельно взятого представителя всего человеческого рода.</a:t>
            </a:r>
          </a:p>
        </p:txBody>
      </p:sp>
    </p:spTree>
    <p:extLst>
      <p:ext uri="{BB962C8B-B14F-4D97-AF65-F5344CB8AC3E}">
        <p14:creationId xmlns:p14="http://schemas.microsoft.com/office/powerpoint/2010/main" val="69372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5846"/>
            <a:ext cx="835292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3.Установите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между примерами и видами потребностей: к каждому элементу, данному в первом столбце, подберите соответствующий элемент из второго столбца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Каждый правильный ответ 1б.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/>
              <a:t>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отдыхе и сне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потребность в пище и воде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познание мира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осознание смысла своего существования</a:t>
            </a:r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ПОТРЕБНОСТЕЙ</a:t>
            </a:r>
            <a:r>
              <a:rPr lang="ru-RU" dirty="0"/>
              <a:t>	</a:t>
            </a:r>
          </a:p>
          <a:p>
            <a:r>
              <a:rPr lang="ru-RU" dirty="0"/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биологические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духовные</a:t>
            </a:r>
          </a:p>
        </p:txBody>
      </p:sp>
    </p:spTree>
    <p:extLst>
      <p:ext uri="{BB962C8B-B14F-4D97-AF65-F5344CB8AC3E}">
        <p14:creationId xmlns:p14="http://schemas.microsoft.com/office/powerpoint/2010/main" val="19759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5846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Установите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между примерами и видами потребностей: к каждому элементу, данному в первом столбце, подберите соответствующий элемент из второго столбца.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правильный ответ 1б.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общение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принадлежность к определённой группе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познание мира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осознание смысла своего существования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ПОТРЕБНОСТЕЙ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социальные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духовные</a:t>
            </a:r>
          </a:p>
        </p:txBody>
      </p:sp>
    </p:spTree>
    <p:extLst>
      <p:ext uri="{BB962C8B-B14F-4D97-AF65-F5344CB8AC3E}">
        <p14:creationId xmlns:p14="http://schemas.microsoft.com/office/powerpoint/2010/main" val="239805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8847"/>
            <a:ext cx="81369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5.Установите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между примерами и видами потребностей: к каждому элементу, данному в первом столбце, подберите соответствующий элемент из второго столбца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правильный ответ 1б.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принадлежность к определённой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в продолжении рода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ПОТРЕБНОСТЕЙ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биологические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135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284984"/>
            <a:ext cx="4680520" cy="31753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 б.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потребностей человека является потребность в общении (см. фотографию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955" y="1345992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чём, по Вашему мнению, преимущество и в чём опасность общения в социальных сетях (виртуального общения)?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Какие правила безопасного общения в Интернете, по Вашему мнению, следует соблюдать каждому человеку?</a:t>
            </a:r>
          </a:p>
        </p:txBody>
      </p:sp>
    </p:spTree>
    <p:extLst>
      <p:ext uri="{BB962C8B-B14F-4D97-AF65-F5344CB8AC3E}">
        <p14:creationId xmlns:p14="http://schemas.microsoft.com/office/powerpoint/2010/main" val="217220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51344"/>
            <a:ext cx="83529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3б.</a:t>
            </a:r>
          </a:p>
          <a:p>
            <a:r>
              <a:rPr lang="ru-RU" dirty="0" smtClean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потребностей человека является познание окружающего мира.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Как Вы думаете, в чём значение познавательной деятельности для человека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общества?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Составьте рассказ о своей познавательной деятельности, используя следующий план.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Нравится ли Вам наблюдать за живой природой? Почему?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Какие литературные, научно-популярные произведения о живой природе Вы читали? Чем для Вас могут быть полезны научно-популярные телепередачи, фильмы о здоровье и физических возможностях человека?</a:t>
            </a:r>
          </a:p>
        </p:txBody>
      </p:sp>
    </p:spTree>
    <p:extLst>
      <p:ext uri="{BB962C8B-B14F-4D97-AF65-F5344CB8AC3E}">
        <p14:creationId xmlns:p14="http://schemas.microsoft.com/office/powerpoint/2010/main" val="42871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88840"/>
            <a:ext cx="828092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1.Живет на свете человек. Все у него есть, все его устраивает. Он ни о чем не мечтает, ни к  чему не стремится. Он просто живет и ничего не делает. Такая ситуация выглядит почти фантастически... Возможно ли такое? Почему?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 свой ответ в тетрадке</a:t>
            </a:r>
          </a:p>
        </p:txBody>
      </p:sp>
    </p:spTree>
    <p:extLst>
      <p:ext uri="{BB962C8B-B14F-4D97-AF65-F5344CB8AC3E}">
        <p14:creationId xmlns:p14="http://schemas.microsoft.com/office/powerpoint/2010/main" val="177212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20688"/>
            <a:ext cx="895681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Если бы ты был всемогущим волшебником, что бы ты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пожелал(а) иметь?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список таким образом, чтобы под цифрой 1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записано самое сокровенное желание,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под цифрой 10 – наименее значимое.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867457"/>
            <a:ext cx="3960440" cy="293780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6021288"/>
            <a:ext cx="282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ответ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531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20716" y="2420888"/>
            <a:ext cx="67598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– </a:t>
            </a:r>
          </a:p>
          <a:p>
            <a:pPr algn="ctr"/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нужда человека в чем - либо</a:t>
            </a:r>
            <a:endParaRPr lang="ru-RU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5733256"/>
            <a:ext cx="3630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Выписываем понятие в тетрадь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444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534045"/>
            <a:ext cx="4176464" cy="388115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4597478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Потребностей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человека огромное количество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обществоведы пришли к выводу, что их можно разделить по группам, т.е. классифицировать.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17198" y="6150114"/>
            <a:ext cx="7740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с текстом на стр.34 познакомьтесь с видами потребностей.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6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89164"/>
            <a:ext cx="5113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Виды потребностей 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5689" y="1196752"/>
            <a:ext cx="8164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Биологические: еда, вода, </a:t>
            </a:r>
            <a:r>
              <a:rPr lang="ru-RU" sz="3200" b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воздух,тепло,сон</a:t>
            </a:r>
            <a:endParaRPr lang="ru-RU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69" y="1772816"/>
            <a:ext cx="1872208" cy="17318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819674"/>
            <a:ext cx="2252241" cy="17318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91680" y="4079233"/>
            <a:ext cx="1864449" cy="16863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276" y="1851362"/>
            <a:ext cx="2357937" cy="17001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098" y="4005064"/>
            <a:ext cx="2230103" cy="168636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79512" y="5839768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Связаны 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физическим телом и их удовлетворение необходимо для поддержания жизни и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75934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130236"/>
            <a:ext cx="2362517" cy="20567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789" y="2150654"/>
            <a:ext cx="2506642" cy="20567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130236"/>
            <a:ext cx="2659832" cy="20841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078" y="277586"/>
            <a:ext cx="5371042" cy="9693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2232" y="958995"/>
            <a:ext cx="86232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Духовные: стремление к знанию, творчество,</a:t>
            </a:r>
          </a:p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религия</a:t>
            </a:r>
            <a:endParaRPr lang="ru-RU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0577" y="5733256"/>
            <a:ext cx="670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на самосовершенствование человека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24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057400"/>
            <a:ext cx="2088232" cy="16991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057400"/>
            <a:ext cx="1719721" cy="16991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068620"/>
            <a:ext cx="1963475" cy="16879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54" y="4115213"/>
            <a:ext cx="2101662" cy="197808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31840" y="4115213"/>
            <a:ext cx="568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и разнообразие предметов материального мира, которые нам необходимы, определяют материальные потребности людей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2809" y="173652"/>
            <a:ext cx="5371042" cy="9693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87624" y="1143000"/>
            <a:ext cx="77896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Материальные: дом, </a:t>
            </a:r>
            <a:r>
              <a:rPr lang="ru-RU" sz="3200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деньги,одежда,посуда</a:t>
            </a:r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34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3" y="226868"/>
            <a:ext cx="5971262" cy="975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1484784"/>
            <a:ext cx="4985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Социальные: </a:t>
            </a:r>
            <a:r>
              <a:rPr lang="ru-RU" sz="3200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общение,труд</a:t>
            </a:r>
            <a:endParaRPr lang="ru-RU" sz="3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844" y="2088182"/>
            <a:ext cx="2739548" cy="23478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202" y="2088182"/>
            <a:ext cx="2926409" cy="2347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7069" y="4721696"/>
            <a:ext cx="8939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Возникают только в обществе, носят индивидуальный характер.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человеком своей необходимости в обществе.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личности выразить свои особенности, чувства, мысли</a:t>
            </a:r>
            <a:r>
              <a:rPr lang="ru-RU" dirty="0" smtClean="0">
                <a:solidFill>
                  <a:schemeClr val="accent2"/>
                </a:solidFill>
              </a:rPr>
              <a:t>.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37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DBDB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748</TotalTime>
  <Words>873</Words>
  <Application>Microsoft Office PowerPoint</Application>
  <PresentationFormat>Экран (4:3)</PresentationFormat>
  <Paragraphs>133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Century Gothic</vt:lpstr>
      <vt:lpstr>Garamond</vt:lpstr>
      <vt:lpstr>Times New Roman</vt:lpstr>
      <vt:lpstr>Savon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СОШ3 пгт. Жешарт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Наговицына В.А.</dc:creator>
  <cp:lastModifiedBy>Пользователь</cp:lastModifiedBy>
  <cp:revision>87</cp:revision>
  <dcterms:created xsi:type="dcterms:W3CDTF">2013-09-16T11:55:35Z</dcterms:created>
  <dcterms:modified xsi:type="dcterms:W3CDTF">2020-11-17T14:56:53Z</dcterms:modified>
</cp:coreProperties>
</file>