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6" r:id="rId6"/>
    <p:sldId id="260" r:id="rId7"/>
    <p:sldId id="264" r:id="rId8"/>
    <p:sldId id="271" r:id="rId9"/>
    <p:sldId id="261" r:id="rId10"/>
    <p:sldId id="273" r:id="rId11"/>
    <p:sldId id="263" r:id="rId12"/>
    <p:sldId id="265" r:id="rId13"/>
    <p:sldId id="267" r:id="rId14"/>
    <p:sldId id="268" r:id="rId15"/>
    <p:sldId id="269" r:id="rId16"/>
    <p:sldId id="270" r:id="rId17"/>
    <p:sldId id="272" r:id="rId18"/>
    <p:sldId id="274" r:id="rId19"/>
    <p:sldId id="276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1" autoAdjust="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17A8-F14D-403C-9BF3-144E6EB5467F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D05B5-6813-4FBF-8D58-24FC3CC61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17A8-F14D-403C-9BF3-144E6EB5467F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D05B5-6813-4FBF-8D58-24FC3CC61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17A8-F14D-403C-9BF3-144E6EB5467F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D05B5-6813-4FBF-8D58-24FC3CC61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17A8-F14D-403C-9BF3-144E6EB5467F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D05B5-6813-4FBF-8D58-24FC3CC61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17A8-F14D-403C-9BF3-144E6EB5467F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D05B5-6813-4FBF-8D58-24FC3CC61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17A8-F14D-403C-9BF3-144E6EB5467F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D05B5-6813-4FBF-8D58-24FC3CC61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17A8-F14D-403C-9BF3-144E6EB5467F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D05B5-6813-4FBF-8D58-24FC3CC61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17A8-F14D-403C-9BF3-144E6EB5467F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D05B5-6813-4FBF-8D58-24FC3CC61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17A8-F14D-403C-9BF3-144E6EB5467F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D05B5-6813-4FBF-8D58-24FC3CC61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17A8-F14D-403C-9BF3-144E6EB5467F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D05B5-6813-4FBF-8D58-24FC3CC61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17A8-F14D-403C-9BF3-144E6EB5467F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D05B5-6813-4FBF-8D58-24FC3CC61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tile tx="0" ty="0" sx="96000" sy="88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1817A8-F14D-403C-9BF3-144E6EB5467F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D05B5-6813-4FBF-8D58-24FC3CC61F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476672"/>
            <a:ext cx="792088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Arial Black" pitchFamily="34" charset="0"/>
              </a:rPr>
              <a:t>Развивающая предметно- пространственная  среда  спортивного зала МКДОУ</a:t>
            </a:r>
            <a:endParaRPr lang="ru-RU" sz="4400" dirty="0"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79912" y="4581128"/>
            <a:ext cx="51125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 Black" pitchFamily="34" charset="0"/>
              </a:rPr>
              <a:t>Инструктор по физической культуре Шишкина С.В.</a:t>
            </a:r>
            <a:endParaRPr lang="ru-RU" sz="24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142852"/>
            <a:ext cx="82153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Arial Black" pitchFamily="34" charset="0"/>
              </a:rPr>
              <a:t>Спортивные тренажеры</a:t>
            </a:r>
            <a:endParaRPr lang="ru-RU" sz="2800" dirty="0">
              <a:latin typeface="Arial Black" pitchFamily="34" charset="0"/>
            </a:endParaRPr>
          </a:p>
        </p:txBody>
      </p:sp>
      <p:pic>
        <p:nvPicPr>
          <p:cNvPr id="13314" name="Picture 2" descr="C:\Users\User\Desktop\Педагоги\Шишкина С.В\РППС\DSC0737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785794"/>
            <a:ext cx="5016500" cy="2143140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pic>
        <p:nvPicPr>
          <p:cNvPr id="13315" name="Picture 3" descr="C:\Users\User\Desktop\Педагоги\Шишкина С.В\РППС\DSC0738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5261505" y="1526082"/>
            <a:ext cx="4443406" cy="2962830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pic>
        <p:nvPicPr>
          <p:cNvPr id="13316" name="Picture 4" descr="C:\Users\User\Desktop\Педагоги\Шишкина С.В\РППС\DSC0738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2648086" y="3408698"/>
            <a:ext cx="3500462" cy="2820987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71600" y="620688"/>
            <a:ext cx="741682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  <a:latin typeface="Arial Black" pitchFamily="34" charset="0"/>
              </a:rPr>
              <a:t>Нетрадиционное оборудование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987824" y="2348880"/>
            <a:ext cx="5832648" cy="4104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РППС  </a:t>
            </a:r>
            <a:r>
              <a:rPr lang="ru-RU" dirty="0">
                <a:latin typeface="Arial Black" pitchFamily="34" charset="0"/>
              </a:rPr>
              <a:t>должна не только способствовать развитию детей, но и быть разнообразной, а также отличаться </a:t>
            </a:r>
            <a:r>
              <a:rPr lang="ru-RU" dirty="0" err="1">
                <a:latin typeface="Arial Black" pitchFamily="34" charset="0"/>
              </a:rPr>
              <a:t>трансформируемостью</a:t>
            </a:r>
            <a:r>
              <a:rPr lang="ru-RU" dirty="0">
                <a:latin typeface="Arial Black" pitchFamily="34" charset="0"/>
              </a:rPr>
              <a:t> и функциональностью. Поэтому наравне с традиционным оборудованием для спортивного зала в детском саду используется нетрадиционное оборудование, которое может быть изготовлено самостоятельно. Необычные спортивные приспособления — это дополнительная мотивация к физкультурно-оздоровительным процедурам.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260648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Arial Black" pitchFamily="34" charset="0"/>
              </a:rPr>
              <a:t>Оборудование для массажа</a:t>
            </a:r>
            <a:endParaRPr lang="ru-RU" sz="2400" dirty="0">
              <a:latin typeface="Arial Black" pitchFamily="34" charset="0"/>
            </a:endParaRPr>
          </a:p>
        </p:txBody>
      </p:sp>
      <p:pic>
        <p:nvPicPr>
          <p:cNvPr id="6146" name="Picture 2" descr="C:\Users\User\Desktop\Педагоги\Шишкина С.В\РППС\DSC073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764704"/>
            <a:ext cx="5016500" cy="2820987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pic>
        <p:nvPicPr>
          <p:cNvPr id="6147" name="Picture 3" descr="C:\Users\User\Desktop\Педагоги\Шишкина С.В\РППС\DSC0738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23928" y="3789040"/>
            <a:ext cx="5016500" cy="2820987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User\Desktop\Педагоги\Шишкина С.В\РППС\DSC0738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88640"/>
            <a:ext cx="5890312" cy="3312368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pic>
        <p:nvPicPr>
          <p:cNvPr id="7170" name="Picture 2" descr="C:\Users\User\Desktop\Педагоги\Шишкина С.В\РППС\DSC0738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71476" y="3068960"/>
            <a:ext cx="6168952" cy="3469059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14290"/>
            <a:ext cx="842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Arial Black" pitchFamily="34" charset="0"/>
              </a:rPr>
              <a:t>Оборудование, изготовленное своими руками</a:t>
            </a:r>
            <a:endParaRPr lang="ru-RU" sz="2000" dirty="0">
              <a:latin typeface="Arial Black" pitchFamily="34" charset="0"/>
            </a:endParaRPr>
          </a:p>
        </p:txBody>
      </p:sp>
      <p:pic>
        <p:nvPicPr>
          <p:cNvPr id="8194" name="Picture 2" descr="C:\Users\User\Desktop\Педагоги\Шишкина С.В\РППС\DSC0738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124744"/>
            <a:ext cx="5562150" cy="3127829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pic>
        <p:nvPicPr>
          <p:cNvPr id="8195" name="Picture 3" descr="C:\Users\User\Desktop\Педагоги\Шишкина С.В\РППС\DSC0735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686323" y="2426470"/>
            <a:ext cx="5400651" cy="3037011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Педагоги\Шишкина С.В\РППС\DSC0736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836712"/>
            <a:ext cx="5688632" cy="3198955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pic>
        <p:nvPicPr>
          <p:cNvPr id="9219" name="Picture 3" descr="C:\Users\User\Desktop\Педагоги\Шишкина С.В\РППС\DSC0736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986412" y="2654549"/>
            <a:ext cx="5016500" cy="2820987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Педагоги\Шишкина С.В\РППС\DSC0736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4086149" y="1826295"/>
            <a:ext cx="6168952" cy="3469059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pic>
        <p:nvPicPr>
          <p:cNvPr id="10243" name="Picture 3" descr="C:\Users\User\Desktop\Педагоги\Шишкина С.В\РППС\DSC0737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44162" y="-4004"/>
            <a:ext cx="4367243" cy="4752530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Desktop\Педагоги\Шишкина С.В\РППС\DSC0737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412776"/>
            <a:ext cx="5016500" cy="2820987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pic>
        <p:nvPicPr>
          <p:cNvPr id="12291" name="Picture 3" descr="C:\Users\User\Desktop\Педагоги\Шишкина С.В\РППС\DSC0737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458244" y="2054374"/>
            <a:ext cx="5784802" cy="3253035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\Desktop\Педагоги\Шишкина С.В\РППС\DSC0739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4608415" y="2204546"/>
            <a:ext cx="5592563" cy="3144931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pic>
        <p:nvPicPr>
          <p:cNvPr id="14339" name="Picture 3" descr="D:\Работа\фото ДОУ\2018-2019\Неделя пед мастерства\IMG_401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80170"/>
            <a:ext cx="5400600" cy="4050267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nsportal.ru/sites/default/files/styles/media_gallery_large/public/gallery/2020/11/12/img_1137.jpg?itok=QPe8-n1y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620688"/>
            <a:ext cx="5256584" cy="3942438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  <p:pic>
        <p:nvPicPr>
          <p:cNvPr id="1028" name="Picture 4" descr="https://nsportal.ru/sites/default/files/styles/media_gallery_large/public/gallery/2020/11/11/dsc08747.jpg?itok=6y_FffPV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03848" y="3429000"/>
            <a:ext cx="5715000" cy="3219451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76672"/>
            <a:ext cx="8496944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 Black" pitchFamily="34" charset="0"/>
              </a:rPr>
              <a:t>Обустройство спортивного зала в дошкольном образовательном учреждении по ФГОС осуществляется с соблюдением следующих незыблемых правил</a:t>
            </a:r>
            <a:r>
              <a:rPr lang="ru-RU" sz="2400" dirty="0" smtClean="0">
                <a:solidFill>
                  <a:srgbClr val="C00000"/>
                </a:solidFill>
                <a:latin typeface="Arial Black" pitchFamily="34" charset="0"/>
              </a:rPr>
              <a:t>:</a:t>
            </a:r>
            <a:endParaRPr lang="ru-RU" sz="2000" dirty="0">
              <a:solidFill>
                <a:srgbClr val="C00000"/>
              </a:solidFill>
              <a:latin typeface="Arial Black" pitchFamily="34" charset="0"/>
            </a:endParaRPr>
          </a:p>
          <a:p>
            <a:pPr lvl="0"/>
            <a:r>
              <a:rPr lang="ru-RU" sz="2000" dirty="0" smtClean="0">
                <a:latin typeface="Arial Black" pitchFamily="34" charset="0"/>
              </a:rPr>
              <a:t>-Оборудование </a:t>
            </a:r>
            <a:r>
              <a:rPr lang="ru-RU" sz="2000" dirty="0">
                <a:latin typeface="Arial Black" pitchFamily="34" charset="0"/>
              </a:rPr>
              <a:t>должно отвечать требованиям безопасности. </a:t>
            </a:r>
            <a:endParaRPr lang="ru-RU" sz="2000" dirty="0" smtClean="0">
              <a:latin typeface="Arial Black" pitchFamily="34" charset="0"/>
            </a:endParaRPr>
          </a:p>
          <a:p>
            <a:pPr lvl="0"/>
            <a:r>
              <a:rPr lang="ru-RU" sz="2000" dirty="0">
                <a:latin typeface="Arial Black" pitchFamily="34" charset="0"/>
              </a:rPr>
              <a:t>-</a:t>
            </a:r>
            <a:r>
              <a:rPr lang="ru-RU" sz="2000" dirty="0" smtClean="0">
                <a:latin typeface="Arial Black" pitchFamily="34" charset="0"/>
              </a:rPr>
              <a:t>Пользование </a:t>
            </a:r>
            <a:r>
              <a:rPr lang="ru-RU" sz="2000" dirty="0">
                <a:latin typeface="Arial Black" pitchFamily="34" charset="0"/>
              </a:rPr>
              <a:t>спортивными снарядами не должно угрожать здоровью и жизни детей.</a:t>
            </a:r>
          </a:p>
          <a:p>
            <a:pPr lvl="0"/>
            <a:r>
              <a:rPr lang="ru-RU" sz="2000" dirty="0" smtClean="0">
                <a:latin typeface="Arial Black" pitchFamily="34" charset="0"/>
              </a:rPr>
              <a:t>-Инвентарь </a:t>
            </a:r>
            <a:r>
              <a:rPr lang="ru-RU" sz="2000" dirty="0">
                <a:latin typeface="Arial Black" pitchFamily="34" charset="0"/>
              </a:rPr>
              <a:t>для физкультуры в детском саду должен быть гигиеничным, т. е изготовлен из таких материалов, которые легко мыть.</a:t>
            </a:r>
          </a:p>
          <a:p>
            <a:pPr lvl="0" algn="r"/>
            <a:r>
              <a:rPr lang="ru-RU" sz="2000" dirty="0" smtClean="0">
                <a:latin typeface="Arial Black" pitchFamily="34" charset="0"/>
              </a:rPr>
              <a:t>-Спортивные </a:t>
            </a:r>
            <a:r>
              <a:rPr lang="ru-RU" sz="2000" dirty="0">
                <a:latin typeface="Arial Black" pitchFamily="34" charset="0"/>
              </a:rPr>
              <a:t>принадлежности должны быть красочными и привлекательными, чтобы дети с удовольствием с ними занимались.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16balahna.edusite.ru/images/p174_skrinshot2017-08-2216-06-33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24128" y="1700808"/>
            <a:ext cx="3240360" cy="4896544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pic>
        <p:nvPicPr>
          <p:cNvPr id="1028" name="Picture 4" descr="https://ds16balahna.edusite.ru/images/p174_skrinshot2017-08-2216-06-33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1052736"/>
            <a:ext cx="5358595" cy="3384376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467544" y="260648"/>
            <a:ext cx="8136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latin typeface="Arial Black" pitchFamily="34" charset="0"/>
              </a:rPr>
              <a:t>Знаково</a:t>
            </a:r>
            <a:r>
              <a:rPr lang="ru-RU" sz="2400" dirty="0" smtClean="0">
                <a:latin typeface="Arial Black" pitchFamily="34" charset="0"/>
              </a:rPr>
              <a:t>- символический материал</a:t>
            </a:r>
            <a:endParaRPr lang="ru-RU" sz="24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980728"/>
            <a:ext cx="79208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>
                <a:solidFill>
                  <a:srgbClr val="C00000"/>
                </a:solidFill>
                <a:latin typeface="Arial Black" pitchFamily="34" charset="0"/>
              </a:rPr>
              <a:t>Традиционное оборудование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779912" y="2708920"/>
            <a:ext cx="4968552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latin typeface="Arial Black" pitchFamily="34" charset="0"/>
              </a:rPr>
              <a:t>Разнообразие физкультурных снарядов вызывает у детей интерес к выполнению спортивных упражнений и способствует интенсивной двигательной активности. Это оказывает положительное влияние как на физиологический, так и на интеллектуальный уровень развития малышей.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476672"/>
            <a:ext cx="7632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Arial Black" pitchFamily="34" charset="0"/>
              </a:rPr>
              <a:t>Крупное оборудование</a:t>
            </a:r>
          </a:p>
        </p:txBody>
      </p:sp>
      <p:pic>
        <p:nvPicPr>
          <p:cNvPr id="1027" name="Picture 3" descr="C:\Users\User\Desktop\Педагоги\Шишкина С.В\РППС\DSC0735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4914403" y="2366517"/>
            <a:ext cx="5016500" cy="2820987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pic>
        <p:nvPicPr>
          <p:cNvPr id="1028" name="Picture 4" descr="C:\Users\User\Desktop\Педагоги\Шишкина С.В\РППС\DSC0735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412776"/>
            <a:ext cx="5474739" cy="3078674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Педагоги\Шишкина С.В\РППС\DSC0735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19" y="260648"/>
            <a:ext cx="5506161" cy="3096344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pic>
        <p:nvPicPr>
          <p:cNvPr id="5123" name="Picture 3" descr="C:\Users\User\Desktop\Педагоги\Шишкина С.В\РППС\DSC0735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5442433" y="3206639"/>
            <a:ext cx="3960441" cy="2820987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esktop\Педагоги\Шишкина С.В\РППС\DSC0735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118306" y="3356992"/>
            <a:ext cx="5630158" cy="3166072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1259632" y="260648"/>
            <a:ext cx="65527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Arial Black" pitchFamily="34" charset="0"/>
              </a:rPr>
              <a:t>Мелкое оборудование для физкультуры</a:t>
            </a:r>
          </a:p>
        </p:txBody>
      </p:sp>
      <p:pic>
        <p:nvPicPr>
          <p:cNvPr id="2050" name="Picture 2" descr="C:\Users\User\Desktop\Педагоги\Шишкина С.В\РППС\DSC0735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764704"/>
            <a:ext cx="5562150" cy="3127829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Desktop\Педагоги\Шишкина С.В\РППС\DSC0735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88640"/>
            <a:ext cx="5472608" cy="3077476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pic>
        <p:nvPicPr>
          <p:cNvPr id="3076" name="Picture 4" descr="C:\Users\User\Desktop\Педагоги\Шишкина С.В\РППС\DSC0735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03848" y="3429000"/>
            <a:ext cx="5652697" cy="3178747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C:\Users\User\Desktop\Педагоги\Шишкина С.В\РППС\DSC0737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19" y="260648"/>
            <a:ext cx="6425053" cy="3613075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pic>
        <p:nvPicPr>
          <p:cNvPr id="11266" name="Picture 2" descr="C:\Users\User\Desktop\Педагоги\Шишкина С.В\РППС\DSC0736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586294" y="2326440"/>
            <a:ext cx="5528703" cy="3109020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260648"/>
            <a:ext cx="7992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Arial Black" pitchFamily="34" charset="0"/>
              </a:rPr>
              <a:t>Оборудование для занятий на открытом воздухе</a:t>
            </a:r>
          </a:p>
        </p:txBody>
      </p:sp>
      <p:pic>
        <p:nvPicPr>
          <p:cNvPr id="4098" name="Picture 2" descr="C:\Users\User\Desktop\Педагоги\Шишкина С.В\РППС\DSC0738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7" y="836712"/>
            <a:ext cx="5561137" cy="3127259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pic>
        <p:nvPicPr>
          <p:cNvPr id="4099" name="Picture 3" descr="C:\Users\User\Desktop\Педагоги\Шишкина С.В\РППС\DSC0736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23928" y="3861048"/>
            <a:ext cx="5016500" cy="2820987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203</Words>
  <Application>Microsoft Office PowerPoint</Application>
  <PresentationFormat>Экран (4:3)</PresentationFormat>
  <Paragraphs>18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Администратор</cp:lastModifiedBy>
  <cp:revision>36</cp:revision>
  <dcterms:created xsi:type="dcterms:W3CDTF">2020-11-15T15:36:17Z</dcterms:created>
  <dcterms:modified xsi:type="dcterms:W3CDTF">2020-11-17T01:56:37Z</dcterms:modified>
</cp:coreProperties>
</file>