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notesMasterIdLst>
    <p:notesMasterId r:id="rId15"/>
  </p:notesMasterIdLst>
  <p:handoutMasterIdLst>
    <p:handoutMasterId r:id="rId16"/>
  </p:handoutMasterIdLst>
  <p:sldIdLst>
    <p:sldId id="256" r:id="rId5"/>
    <p:sldId id="269" r:id="rId6"/>
    <p:sldId id="268" r:id="rId7"/>
    <p:sldId id="263" r:id="rId8"/>
    <p:sldId id="264" r:id="rId9"/>
    <p:sldId id="270" r:id="rId10"/>
    <p:sldId id="271" r:id="rId11"/>
    <p:sldId id="272" r:id="rId12"/>
    <p:sldId id="273" r:id="rId13"/>
    <p:sldId id="266" r:id="rId14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6CB2"/>
    <a:srgbClr val="44609E"/>
    <a:srgbClr val="D9E4FB"/>
    <a:srgbClr val="3B7AB2"/>
    <a:srgbClr val="00BC55"/>
    <a:srgbClr val="74B7D2"/>
    <a:srgbClr val="52A5C7"/>
    <a:srgbClr val="3B94B7"/>
    <a:srgbClr val="F3B403"/>
    <a:srgbClr val="3B8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533" autoAdjust="0"/>
  </p:normalViewPr>
  <p:slideViewPr>
    <p:cSldViewPr snapToGrid="0">
      <p:cViewPr varScale="1">
        <p:scale>
          <a:sx n="91" d="100"/>
          <a:sy n="91" d="100"/>
        </p:scale>
        <p:origin x="1044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5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601286" y="1889398"/>
            <a:ext cx="7004052" cy="819125"/>
          </a:xfrm>
          <a:prstGeom prst="rect">
            <a:avLst/>
          </a:prstGeom>
          <a:ln w="76200">
            <a:noFill/>
          </a:ln>
          <a:effectLst/>
        </p:spPr>
        <p:txBody>
          <a:bodyPr anchor="ctr"/>
          <a:lstStyle>
            <a:lvl1pPr algn="ctr">
              <a:defRPr sz="4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Введите 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2302" y="3810220"/>
            <a:ext cx="4681603" cy="1655762"/>
          </a:xfrm>
          <a:prstGeom prst="rect">
            <a:avLst/>
          </a:prstGeom>
          <a:ln>
            <a:noFill/>
          </a:ln>
          <a:effectLst/>
        </p:spPr>
        <p:txBody>
          <a:bodyPr/>
          <a:lstStyle>
            <a:lvl1pPr marL="0" indent="0" algn="ctr">
              <a:buNone/>
              <a:defRPr sz="1800" b="0">
                <a:solidFill>
                  <a:srgbClr val="557299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416478" y="1628383"/>
            <a:ext cx="5073041" cy="26054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600" b="0">
                <a:solidFill>
                  <a:srgbClr val="557299"/>
                </a:solidFill>
                <a:latin typeface="Arial" panose="020B0604020202020204" pitchFamily="34" charset="0"/>
                <a:ea typeface="Roboto Cn" pitchFamily="2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Введите сюда текст поздравления</a:t>
            </a:r>
          </a:p>
        </p:txBody>
      </p:sp>
    </p:spTree>
    <p:extLst>
      <p:ext uri="{BB962C8B-B14F-4D97-AF65-F5344CB8AC3E}">
        <p14:creationId xmlns:p14="http://schemas.microsoft.com/office/powerpoint/2010/main" val="213013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3728" y="4435127"/>
            <a:ext cx="3171600" cy="698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5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099304" y="4434040"/>
            <a:ext cx="3171600" cy="698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6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099304" y="5295164"/>
            <a:ext cx="3171600" cy="698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7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3728" y="5295164"/>
            <a:ext cx="3171600" cy="698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 baseline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</p:spTree>
    <p:extLst>
      <p:ext uri="{BB962C8B-B14F-4D97-AF65-F5344CB8AC3E}">
        <p14:creationId xmlns:p14="http://schemas.microsoft.com/office/powerpoint/2010/main" val="188923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4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5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6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7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29771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30431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01707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62433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4756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06955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7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8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40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6516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20" r:id="rId2"/>
    <p:sldLayoutId id="2147483721" r:id="rId3"/>
    <p:sldLayoutId id="2147483716" r:id="rId4"/>
    <p:sldLayoutId id="2147483715" r:id="rId5"/>
    <p:sldLayoutId id="2147483714" r:id="rId6"/>
    <p:sldLayoutId id="2147483712" r:id="rId7"/>
    <p:sldLayoutId id="2147483710" r:id="rId8"/>
    <p:sldLayoutId id="2147483709" r:id="rId9"/>
    <p:sldLayoutId id="2147483722" r:id="rId10"/>
  </p:sldLayoutIdLst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0786" y="0"/>
            <a:ext cx="7066464" cy="1847850"/>
          </a:xfrm>
        </p:spPr>
        <p:txBody>
          <a:bodyPr/>
          <a:lstStyle/>
          <a:p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Деревья</a:t>
            </a:r>
            <a:endParaRPr lang="ru-RU" sz="9600" dirty="0">
              <a:solidFill>
                <a:srgbClr val="FFFF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44609E"/>
                </a:solidFill>
              </a:rPr>
              <a:t>Загадки</a:t>
            </a:r>
            <a:endParaRPr lang="ru-RU" sz="2400" dirty="0">
              <a:solidFill>
                <a:srgbClr val="44609E"/>
              </a:solidFill>
            </a:endParaRPr>
          </a:p>
        </p:txBody>
      </p:sp>
      <p:pic>
        <p:nvPicPr>
          <p:cNvPr id="1026" name="Picture 2" descr="F:\фоны\фо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03" y="1706102"/>
            <a:ext cx="9906000" cy="51518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27339" y="5330993"/>
            <a:ext cx="22392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Загадки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6" name="Picture 2" descr="F:\фоны\фо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2" y="1706102"/>
            <a:ext cx="9906000" cy="51518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48497" y="4123999"/>
            <a:ext cx="18965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Загадки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127339" y="5330993"/>
            <a:ext cx="543707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800">
                <a:solidFill>
                  <a:srgbClr val="19270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19270F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19270F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19270F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19270F"/>
                </a:solidFill>
                <a:latin typeface="+mn-lt"/>
                <a:ea typeface="+mn-ea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19270F"/>
                </a:solidFill>
                <a:latin typeface="+mn-lt"/>
                <a:ea typeface="+mn-ea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19270F"/>
                </a:solidFill>
                <a:latin typeface="+mn-lt"/>
                <a:ea typeface="+mn-ea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19270F"/>
                </a:solidFill>
                <a:latin typeface="+mn-lt"/>
                <a:ea typeface="+mn-ea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19270F"/>
                </a:solidFill>
                <a:latin typeface="+mn-lt"/>
                <a:ea typeface="+mn-ea"/>
              </a:defRPr>
            </a:lvl9pPr>
          </a:lstStyle>
          <a:p>
            <a:pPr algn="r" eaLnBrk="1" hangingPunct="1">
              <a:lnSpc>
                <a:spcPct val="100000"/>
              </a:lnSpc>
              <a:buNone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9270F"/>
                </a:solidFill>
                <a:effectLst/>
                <a:uLnTx/>
                <a:uFillTx/>
                <a:latin typeface="Arial" panose="020B0604020202020204" pitchFamily="34" charset="0"/>
                <a:ea typeface="Microsoft YaHei"/>
                <a:cs typeface="+mn-cs"/>
              </a:rPr>
              <a:t>    </a:t>
            </a:r>
            <a:r>
              <a:rPr kumimoji="0" lang="ru-RU" alt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9270F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Разработала</a:t>
            </a:r>
            <a:r>
              <a:rPr lang="ru-RU" altLang="ru-RU" sz="1600" b="1" kern="0" dirty="0"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: </a:t>
            </a:r>
            <a:r>
              <a:rPr lang="ru-RU" altLang="ru-RU" sz="1600" b="1" kern="0" dirty="0" err="1" smtClean="0"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Шишмакова</a:t>
            </a:r>
            <a:r>
              <a:rPr lang="ru-RU" altLang="ru-RU" sz="1600" b="1" kern="0" dirty="0" smtClean="0"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 Зинаида Алексеевна</a:t>
            </a:r>
            <a:endParaRPr lang="ru-RU" altLang="ru-RU" sz="1600" b="1" kern="0" dirty="0">
              <a:solidFill>
                <a:srgbClr val="00843C"/>
              </a:solidFill>
              <a:latin typeface="Times New Roman" panose="02020603050405020304" pitchFamily="18" charset="0"/>
              <a:ea typeface="Microsoft YaHei"/>
              <a:cs typeface="Times New Roman" panose="02020603050405020304" pitchFamily="18" charset="0"/>
            </a:endParaRPr>
          </a:p>
          <a:p>
            <a:pPr lvl="0" algn="r" eaLnBrk="1" hangingPunct="1">
              <a:lnSpc>
                <a:spcPct val="100000"/>
              </a:lnSpc>
              <a:buNone/>
            </a:pPr>
            <a:r>
              <a:rPr kumimoji="0" lang="ru-RU" alt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9270F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педагог </a:t>
            </a:r>
            <a:r>
              <a:rPr lang="ru-RU" altLang="ru-RU" sz="1600" b="1" kern="0" dirty="0"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дополнительного образования </a:t>
            </a:r>
            <a:endParaRPr lang="ru-RU" altLang="ru-RU" sz="1600" b="1" kern="0" dirty="0" smtClean="0">
              <a:latin typeface="Times New Roman" panose="02020603050405020304" pitchFamily="18" charset="0"/>
              <a:ea typeface="Microsoft YaHei"/>
              <a:cs typeface="Times New Roman" panose="02020603050405020304" pitchFamily="18" charset="0"/>
            </a:endParaRPr>
          </a:p>
          <a:p>
            <a:pPr lvl="0" algn="r" eaLnBrk="1" hangingPunct="1">
              <a:lnSpc>
                <a:spcPct val="100000"/>
              </a:lnSpc>
              <a:buNone/>
            </a:pPr>
            <a:r>
              <a:rPr lang="ru-RU" altLang="ru-RU" sz="1600" b="1" kern="0" dirty="0" smtClean="0"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МБУ ДО </a:t>
            </a:r>
            <a:r>
              <a:rPr lang="ru-RU" altLang="ru-RU" sz="1600" b="1" kern="0" dirty="0" err="1"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Шарангский</a:t>
            </a:r>
            <a:r>
              <a:rPr lang="ru-RU" altLang="ru-RU" sz="1600" b="1" kern="0" dirty="0"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 </a:t>
            </a:r>
            <a:r>
              <a:rPr lang="ru-RU" altLang="ru-RU" sz="1600" b="1" kern="0" dirty="0" smtClean="0"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ДДТ</a:t>
            </a:r>
            <a:endParaRPr kumimoji="0" lang="ru-RU" altLang="ru-RU" sz="1600" b="1" i="0" u="none" strike="noStrike" kern="0" cap="none" spc="0" normalizeH="0" baseline="0" noProof="0" dirty="0" smtClean="0">
              <a:ln>
                <a:noFill/>
              </a:ln>
              <a:solidFill>
                <a:srgbClr val="00843C"/>
              </a:solidFill>
              <a:effectLst/>
              <a:uLnTx/>
              <a:uFillTx/>
              <a:latin typeface="Times New Roman" panose="02020603050405020304" pitchFamily="18" charset="0"/>
              <a:ea typeface="Microsoft YaHe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95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фон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55" y="0"/>
            <a:ext cx="9892145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415540" y="1636776"/>
            <a:ext cx="5074920" cy="1033272"/>
          </a:xfrm>
          <a:prstGeom prst="rect">
            <a:avLst/>
          </a:prstGeom>
        </p:spPr>
        <p:txBody>
          <a:bodyPr wrap="none" anchor="ctr" anchorCtr="0">
            <a:noAutofit/>
          </a:bodyPr>
          <a:lstStyle/>
          <a:p>
            <a:pPr algn="ctr"/>
            <a:r>
              <a:rPr lang="ru-RU" sz="5400" dirty="0">
                <a:solidFill>
                  <a:srgbClr val="FFFF00"/>
                </a:solidFill>
                <a:cs typeface="Arial" panose="020B0604020202020204" pitchFamily="34" charset="0"/>
              </a:rPr>
              <a:t>Отлично!</a:t>
            </a:r>
          </a:p>
        </p:txBody>
      </p:sp>
      <p:sp>
        <p:nvSpPr>
          <p:cNvPr id="15" name="Ромб 14"/>
          <p:cNvSpPr/>
          <p:nvPr/>
        </p:nvSpPr>
        <p:spPr>
          <a:xfrm>
            <a:off x="4275867" y="3074351"/>
            <a:ext cx="620320" cy="620320"/>
          </a:xfrm>
          <a:prstGeom prst="diamond">
            <a:avLst/>
          </a:prstGeom>
          <a:solidFill>
            <a:schemeClr val="bg1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14"/>
          <p:cNvSpPr/>
          <p:nvPr/>
        </p:nvSpPr>
        <p:spPr>
          <a:xfrm>
            <a:off x="3339764" y="3074351"/>
            <a:ext cx="620320" cy="620320"/>
          </a:xfrm>
          <a:prstGeom prst="diamond">
            <a:avLst/>
          </a:prstGeom>
          <a:solidFill>
            <a:schemeClr val="bg1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14"/>
          <p:cNvSpPr/>
          <p:nvPr/>
        </p:nvSpPr>
        <p:spPr>
          <a:xfrm>
            <a:off x="5134696" y="3074351"/>
            <a:ext cx="620320" cy="620320"/>
          </a:xfrm>
          <a:prstGeom prst="diamond">
            <a:avLst/>
          </a:prstGeom>
          <a:solidFill>
            <a:schemeClr val="bg1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14"/>
          <p:cNvSpPr/>
          <p:nvPr/>
        </p:nvSpPr>
        <p:spPr>
          <a:xfrm>
            <a:off x="6032162" y="3074351"/>
            <a:ext cx="620320" cy="620320"/>
          </a:xfrm>
          <a:prstGeom prst="diamond">
            <a:avLst/>
          </a:prstGeom>
          <a:solidFill>
            <a:schemeClr val="bg1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92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00"/>
                            </p:stCondLst>
                            <p:childTnLst>
                              <p:par>
                                <p:cTn id="31" presetID="34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15" grpId="1" animBg="1"/>
      <p:bldP spid="15" grpId="2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ы\ф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20" name="Текст Прав">
            <a:hlinkClick r:id="" action="ppaction://hlinkshowjump?jump=nextslide">
              <a:snd r:embed="rId4" name="chimes.wav"/>
            </a:hlinkClick>
          </p:cNvPr>
          <p:cNvSpPr txBox="1">
            <a:spLocks/>
          </p:cNvSpPr>
          <p:nvPr/>
        </p:nvSpPr>
        <p:spPr>
          <a:xfrm>
            <a:off x="1636776" y="4433642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Сосна</a:t>
            </a:r>
            <a:endParaRPr lang="ru-RU" dirty="0"/>
          </a:p>
        </p:txBody>
      </p:sp>
      <p:sp>
        <p:nvSpPr>
          <p:cNvPr id="28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Ель</a:t>
            </a:r>
            <a:endParaRPr lang="ru-RU" dirty="0"/>
          </a:p>
        </p:txBody>
      </p:sp>
      <p:sp>
        <p:nvSpPr>
          <p:cNvPr id="27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Рябина</a:t>
            </a:r>
            <a:endParaRPr lang="ru-RU" dirty="0"/>
          </a:p>
        </p:txBody>
      </p:sp>
      <p:sp>
        <p:nvSpPr>
          <p:cNvPr id="29" name="Текст Прав"/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Осина</a:t>
            </a:r>
            <a:endParaRPr lang="ru-RU" dirty="0"/>
          </a:p>
        </p:txBody>
      </p:sp>
      <p:sp>
        <p:nvSpPr>
          <p:cNvPr id="8" name="Ромб 7"/>
          <p:cNvSpPr/>
          <p:nvPr/>
        </p:nvSpPr>
        <p:spPr>
          <a:xfrm>
            <a:off x="1837113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5305398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>
            <a:off x="5305398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1837113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Заголовок 5"/>
          <p:cNvSpPr>
            <a:spLocks noGrp="1"/>
          </p:cNvSpPr>
          <p:nvPr>
            <p:ph type="ctrTitle"/>
          </p:nvPr>
        </p:nvSpPr>
        <p:spPr>
          <a:xfrm>
            <a:off x="1450974" y="1276350"/>
            <a:ext cx="7004052" cy="2613137"/>
          </a:xfrm>
        </p:spPr>
        <p:txBody>
          <a:bodyPr/>
          <a:lstStyle/>
          <a:p>
            <a:pPr lvl="0" algn="l"/>
            <a:r>
              <a:rPr lang="ru-RU" dirty="0" smtClean="0"/>
              <a:t>        Высока, стройна, душиста,</a:t>
            </a:r>
            <a:br>
              <a:rPr lang="ru-RU" dirty="0" smtClean="0"/>
            </a:br>
            <a:r>
              <a:rPr lang="ru-RU" dirty="0" smtClean="0"/>
              <a:t>        В небо тянется она.</a:t>
            </a:r>
            <a:br>
              <a:rPr lang="ru-RU" dirty="0" smtClean="0"/>
            </a:br>
            <a:r>
              <a:rPr lang="ru-RU" dirty="0" smtClean="0"/>
              <a:t>        Вся одежда золотиста,</a:t>
            </a:r>
            <a:br>
              <a:rPr lang="ru-RU" dirty="0" smtClean="0"/>
            </a:br>
            <a:r>
              <a:rPr lang="ru-RU" dirty="0" smtClean="0"/>
              <a:t>        Только шапка зелена.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8886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0" grpId="0" animBg="1"/>
      <p:bldP spid="28" grpId="0" animBg="1"/>
      <p:bldP spid="27" grpId="0" animBg="1"/>
      <p:bldP spid="29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F:\фоны\ф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14" name="Текст Прав">
            <a:hlinkClick r:id="" action="ppaction://hlinkshowjump?jump=nextslide">
              <a:snd r:embed="rId4" name="chimes.wav"/>
            </a:hlinkClick>
          </p:cNvPr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Береза</a:t>
            </a:r>
            <a:endParaRPr lang="ru-RU" dirty="0"/>
          </a:p>
        </p:txBody>
      </p:sp>
      <p:sp>
        <p:nvSpPr>
          <p:cNvPr id="15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О</a:t>
            </a:r>
            <a:r>
              <a:rPr lang="ru-RU" dirty="0" smtClean="0"/>
              <a:t>сина</a:t>
            </a:r>
            <a:endParaRPr lang="ru-RU" dirty="0"/>
          </a:p>
        </p:txBody>
      </p:sp>
      <p:sp>
        <p:nvSpPr>
          <p:cNvPr id="16" name="Текст Прав"/>
          <p:cNvSpPr txBox="1">
            <a:spLocks/>
          </p:cNvSpPr>
          <p:nvPr/>
        </p:nvSpPr>
        <p:spPr>
          <a:xfrm>
            <a:off x="1709928" y="4433642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Липа</a:t>
            </a:r>
            <a:endParaRPr lang="ru-RU" dirty="0"/>
          </a:p>
        </p:txBody>
      </p:sp>
      <p:sp>
        <p:nvSpPr>
          <p:cNvPr id="17" name="Текст Прав"/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Сосна</a:t>
            </a:r>
            <a:endParaRPr lang="ru-RU" dirty="0"/>
          </a:p>
        </p:txBody>
      </p:sp>
      <p:sp>
        <p:nvSpPr>
          <p:cNvPr id="18" name="Ромб 17"/>
          <p:cNvSpPr/>
          <p:nvPr/>
        </p:nvSpPr>
        <p:spPr>
          <a:xfrm>
            <a:off x="5302689" y="543034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омб 18"/>
          <p:cNvSpPr/>
          <p:nvPr/>
        </p:nvSpPr>
        <p:spPr>
          <a:xfrm>
            <a:off x="5302689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омб 19"/>
          <p:cNvSpPr/>
          <p:nvPr/>
        </p:nvSpPr>
        <p:spPr>
          <a:xfrm>
            <a:off x="1837113" y="453104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омб 20"/>
          <p:cNvSpPr/>
          <p:nvPr/>
        </p:nvSpPr>
        <p:spPr>
          <a:xfrm>
            <a:off x="1837113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Заголовок 5"/>
          <p:cNvSpPr>
            <a:spLocks noGrp="1"/>
          </p:cNvSpPr>
          <p:nvPr>
            <p:ph type="ctrTitle"/>
          </p:nvPr>
        </p:nvSpPr>
        <p:spPr>
          <a:xfrm>
            <a:off x="1470024" y="1276350"/>
            <a:ext cx="7004052" cy="2517887"/>
          </a:xfrm>
        </p:spPr>
        <p:txBody>
          <a:bodyPr/>
          <a:lstStyle/>
          <a:p>
            <a:pPr lvl="0" algn="l"/>
            <a:r>
              <a:rPr lang="ru-RU" dirty="0" smtClean="0"/>
              <a:t>           Не заботясь о погоде,</a:t>
            </a:r>
            <a:br>
              <a:rPr lang="ru-RU" dirty="0" smtClean="0"/>
            </a:br>
            <a:r>
              <a:rPr lang="ru-RU" dirty="0" smtClean="0"/>
              <a:t>           В сарафане белом ходит,</a:t>
            </a:r>
            <a:br>
              <a:rPr lang="ru-RU" dirty="0" smtClean="0"/>
            </a:br>
            <a:r>
              <a:rPr lang="ru-RU" dirty="0" smtClean="0"/>
              <a:t>           А в один из теплых дней</a:t>
            </a:r>
            <a:br>
              <a:rPr lang="ru-RU" dirty="0" smtClean="0"/>
            </a:br>
            <a:r>
              <a:rPr lang="ru-RU" dirty="0" smtClean="0"/>
              <a:t>           Май сережки дарит 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88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F:\фоны\ф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11" name="Текст Прав">
            <a:hlinkClick r:id="" action="ppaction://hlinkshowjump?jump=nextslide">
              <a:snd r:embed="rId4" name="chimes.wav"/>
            </a:hlinkClick>
          </p:cNvPr>
          <p:cNvSpPr txBox="1">
            <a:spLocks/>
          </p:cNvSpPr>
          <p:nvPr/>
        </p:nvSpPr>
        <p:spPr>
          <a:xfrm>
            <a:off x="5102352" y="443835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Ель</a:t>
            </a:r>
            <a:endParaRPr lang="ru-RU" dirty="0"/>
          </a:p>
        </p:txBody>
      </p:sp>
      <p:sp>
        <p:nvSpPr>
          <p:cNvPr id="12" name="Текст Прав"/>
          <p:cNvSpPr txBox="1">
            <a:spLocks/>
          </p:cNvSpPr>
          <p:nvPr/>
        </p:nvSpPr>
        <p:spPr>
          <a:xfrm>
            <a:off x="1636776" y="4493221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Сосна</a:t>
            </a:r>
            <a:endParaRPr lang="ru-RU" dirty="0"/>
          </a:p>
        </p:txBody>
      </p:sp>
      <p:sp>
        <p:nvSpPr>
          <p:cNvPr id="13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Лиственница</a:t>
            </a:r>
            <a:endParaRPr lang="ru-RU" dirty="0"/>
          </a:p>
        </p:txBody>
      </p:sp>
      <p:sp>
        <p:nvSpPr>
          <p:cNvPr id="14" name="Текст Прав"/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Пихта</a:t>
            </a:r>
            <a:endParaRPr lang="ru-RU" dirty="0"/>
          </a:p>
        </p:txBody>
      </p:sp>
      <p:sp>
        <p:nvSpPr>
          <p:cNvPr id="15" name="Ромб 14"/>
          <p:cNvSpPr/>
          <p:nvPr/>
        </p:nvSpPr>
        <p:spPr>
          <a:xfrm>
            <a:off x="5302689" y="453725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омб 15"/>
          <p:cNvSpPr/>
          <p:nvPr/>
        </p:nvSpPr>
        <p:spPr>
          <a:xfrm>
            <a:off x="1837113" y="453725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омб 20"/>
          <p:cNvSpPr/>
          <p:nvPr/>
        </p:nvSpPr>
        <p:spPr>
          <a:xfrm>
            <a:off x="5302689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омб 21"/>
          <p:cNvSpPr/>
          <p:nvPr/>
        </p:nvSpPr>
        <p:spPr>
          <a:xfrm>
            <a:off x="1837113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оловок 5"/>
          <p:cNvSpPr>
            <a:spLocks noGrp="1"/>
          </p:cNvSpPr>
          <p:nvPr>
            <p:ph type="ctrTitle"/>
          </p:nvPr>
        </p:nvSpPr>
        <p:spPr>
          <a:xfrm>
            <a:off x="1450974" y="1333500"/>
            <a:ext cx="7004052" cy="2555987"/>
          </a:xfrm>
        </p:spPr>
        <p:txBody>
          <a:bodyPr/>
          <a:lstStyle/>
          <a:p>
            <a:pPr algn="l"/>
            <a:r>
              <a:rPr lang="ru-RU" dirty="0" smtClean="0"/>
              <a:t>           Не швея, не мастерица,</a:t>
            </a:r>
            <a:br>
              <a:rPr lang="ru-RU" dirty="0" smtClean="0"/>
            </a:br>
            <a:r>
              <a:rPr lang="ru-RU" dirty="0" smtClean="0"/>
              <a:t>           Ничего сама не шьет,</a:t>
            </a:r>
            <a:br>
              <a:rPr lang="ru-RU" dirty="0" smtClean="0"/>
            </a:br>
            <a:r>
              <a:rPr lang="ru-RU" dirty="0" smtClean="0"/>
              <a:t>           А в иголках круглый год.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23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F:\фоны\ф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11" name="Текст Прав">
            <a:hlinkClick r:id="" action="ppaction://hlinkshowjump?jump=nextslide">
              <a:snd r:embed="rId4" name="chimes.wav"/>
            </a:hlinkClick>
          </p:cNvPr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Ива</a:t>
            </a:r>
            <a:endParaRPr lang="ru-RU" dirty="0"/>
          </a:p>
        </p:txBody>
      </p:sp>
      <p:sp>
        <p:nvSpPr>
          <p:cNvPr id="12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Вяз</a:t>
            </a:r>
            <a:endParaRPr lang="ru-RU" dirty="0"/>
          </a:p>
        </p:txBody>
      </p:sp>
      <p:sp>
        <p:nvSpPr>
          <p:cNvPr id="13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Рябина</a:t>
            </a:r>
            <a:endParaRPr lang="ru-RU" dirty="0"/>
          </a:p>
        </p:txBody>
      </p:sp>
      <p:sp>
        <p:nvSpPr>
          <p:cNvPr id="14" name="Текст Прав"/>
          <p:cNvSpPr txBox="1">
            <a:spLocks/>
          </p:cNvSpPr>
          <p:nvPr/>
        </p:nvSpPr>
        <p:spPr>
          <a:xfrm>
            <a:off x="1636776" y="4433642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Ольха</a:t>
            </a:r>
            <a:endParaRPr lang="ru-RU" dirty="0"/>
          </a:p>
        </p:txBody>
      </p:sp>
      <p:sp>
        <p:nvSpPr>
          <p:cNvPr id="15" name="Ромб 14"/>
          <p:cNvSpPr/>
          <p:nvPr/>
        </p:nvSpPr>
        <p:spPr>
          <a:xfrm>
            <a:off x="1837113" y="543034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омб 15"/>
          <p:cNvSpPr/>
          <p:nvPr/>
        </p:nvSpPr>
        <p:spPr>
          <a:xfrm>
            <a:off x="5302689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омб 20"/>
          <p:cNvSpPr/>
          <p:nvPr/>
        </p:nvSpPr>
        <p:spPr>
          <a:xfrm>
            <a:off x="5302689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омб 21"/>
          <p:cNvSpPr/>
          <p:nvPr/>
        </p:nvSpPr>
        <p:spPr>
          <a:xfrm>
            <a:off x="1837113" y="453104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оловок 5"/>
          <p:cNvSpPr>
            <a:spLocks noGrp="1"/>
          </p:cNvSpPr>
          <p:nvPr>
            <p:ph type="ctrTitle"/>
          </p:nvPr>
        </p:nvSpPr>
        <p:spPr>
          <a:xfrm>
            <a:off x="1450974" y="1257300"/>
            <a:ext cx="7004052" cy="2632187"/>
          </a:xfrm>
        </p:spPr>
        <p:txBody>
          <a:bodyPr/>
          <a:lstStyle/>
          <a:p>
            <a:pPr lvl="0" algn="l"/>
            <a:r>
              <a:rPr lang="ru-RU" dirty="0" smtClean="0"/>
              <a:t>         Кудри в речку опустила</a:t>
            </a:r>
            <a:br>
              <a:rPr lang="ru-RU" dirty="0" smtClean="0"/>
            </a:br>
            <a:r>
              <a:rPr lang="ru-RU" dirty="0" smtClean="0"/>
              <a:t>         И о чем-то загрустила,</a:t>
            </a:r>
            <a:br>
              <a:rPr lang="ru-RU" dirty="0" smtClean="0"/>
            </a:br>
            <a:r>
              <a:rPr lang="ru-RU" dirty="0" smtClean="0"/>
              <a:t>         А о чем она грустит,</a:t>
            </a:r>
            <a:br>
              <a:rPr lang="ru-RU" dirty="0" smtClean="0"/>
            </a:br>
            <a:r>
              <a:rPr lang="ru-RU" dirty="0" smtClean="0"/>
              <a:t>         Никому не говорит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49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F:\фоны\ф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14" name="Текст Прав">
            <a:hlinkClick r:id="" action="ppaction://hlinkshowjump?jump=nextslide">
              <a:snd r:embed="rId4" name="chimes.wav"/>
            </a:hlinkClick>
          </p:cNvPr>
          <p:cNvSpPr txBox="1">
            <a:spLocks/>
          </p:cNvSpPr>
          <p:nvPr/>
        </p:nvSpPr>
        <p:spPr>
          <a:xfrm>
            <a:off x="1636776" y="4434840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Дуб</a:t>
            </a:r>
            <a:endParaRPr lang="ru-RU" dirty="0"/>
          </a:p>
        </p:txBody>
      </p:sp>
      <p:sp>
        <p:nvSpPr>
          <p:cNvPr id="15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Клен</a:t>
            </a:r>
            <a:endParaRPr lang="ru-RU" dirty="0"/>
          </a:p>
        </p:txBody>
      </p:sp>
      <p:sp>
        <p:nvSpPr>
          <p:cNvPr id="16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Осина</a:t>
            </a:r>
            <a:endParaRPr lang="ru-RU" dirty="0"/>
          </a:p>
        </p:txBody>
      </p:sp>
      <p:sp>
        <p:nvSpPr>
          <p:cNvPr id="17" name="Текст Прав"/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Тополь</a:t>
            </a:r>
            <a:endParaRPr lang="ru-RU" dirty="0"/>
          </a:p>
        </p:txBody>
      </p:sp>
      <p:sp>
        <p:nvSpPr>
          <p:cNvPr id="18" name="Ромб 17"/>
          <p:cNvSpPr/>
          <p:nvPr/>
        </p:nvSpPr>
        <p:spPr>
          <a:xfrm>
            <a:off x="1837113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омб 18"/>
          <p:cNvSpPr/>
          <p:nvPr/>
        </p:nvSpPr>
        <p:spPr>
          <a:xfrm>
            <a:off x="5302689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омб 19"/>
          <p:cNvSpPr/>
          <p:nvPr/>
        </p:nvSpPr>
        <p:spPr>
          <a:xfrm>
            <a:off x="5302689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омб 20"/>
          <p:cNvSpPr/>
          <p:nvPr/>
        </p:nvSpPr>
        <p:spPr>
          <a:xfrm>
            <a:off x="1837113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5"/>
          <p:cNvSpPr>
            <a:spLocks noGrp="1"/>
          </p:cNvSpPr>
          <p:nvPr>
            <p:ph type="ctrTitle"/>
          </p:nvPr>
        </p:nvSpPr>
        <p:spPr>
          <a:xfrm>
            <a:off x="1450974" y="1314450"/>
            <a:ext cx="7004052" cy="2575037"/>
          </a:xfrm>
        </p:spPr>
        <p:txBody>
          <a:bodyPr/>
          <a:lstStyle/>
          <a:p>
            <a:pPr lvl="0" algn="l"/>
            <a:r>
              <a:rPr lang="ru-RU" dirty="0" smtClean="0"/>
              <a:t>          Темной он покрыт корой</a:t>
            </a:r>
            <a:br>
              <a:rPr lang="ru-RU" dirty="0" smtClean="0"/>
            </a:br>
            <a:r>
              <a:rPr lang="ru-RU" dirty="0" smtClean="0"/>
              <a:t>          Лист красивый, вырезной,</a:t>
            </a:r>
            <a:br>
              <a:rPr lang="ru-RU" dirty="0" smtClean="0"/>
            </a:br>
            <a:r>
              <a:rPr lang="ru-RU" dirty="0" smtClean="0"/>
              <a:t>          А на кончике ветвей</a:t>
            </a:r>
            <a:br>
              <a:rPr lang="ru-RU" dirty="0" smtClean="0"/>
            </a:br>
            <a:r>
              <a:rPr lang="ru-RU" dirty="0" smtClean="0"/>
              <a:t>          Много-много желудей.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4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F:\фоны\ф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0974" y="1333500"/>
            <a:ext cx="7004052" cy="2555987"/>
          </a:xfrm>
        </p:spPr>
        <p:txBody>
          <a:bodyPr/>
          <a:lstStyle/>
          <a:p>
            <a:pPr lvl="0" algn="l"/>
            <a:r>
              <a:rPr lang="ru-RU" dirty="0" smtClean="0"/>
              <a:t>           Кто на даче у веранды</a:t>
            </a:r>
            <a:br>
              <a:rPr lang="ru-RU" dirty="0" smtClean="0"/>
            </a:br>
            <a:r>
              <a:rPr lang="ru-RU" dirty="0" smtClean="0"/>
              <a:t>           Носит носиков гирлянды?</a:t>
            </a:r>
            <a:br>
              <a:rPr lang="ru-RU" dirty="0" smtClean="0"/>
            </a:br>
            <a:r>
              <a:rPr lang="ru-RU" dirty="0" smtClean="0"/>
              <a:t>           В алых листьях ярок он.</a:t>
            </a:r>
            <a:br>
              <a:rPr lang="ru-RU" dirty="0" smtClean="0"/>
            </a:br>
            <a:r>
              <a:rPr lang="ru-RU" dirty="0" smtClean="0"/>
              <a:t>           Отгадайте? Это…</a:t>
            </a:r>
            <a:endParaRPr lang="ru-RU" dirty="0"/>
          </a:p>
        </p:txBody>
      </p:sp>
      <p:sp>
        <p:nvSpPr>
          <p:cNvPr id="7" name="Текст Прав">
            <a:hlinkClick r:id="" action="ppaction://hlinkshowjump?jump=nextslide">
              <a:snd r:embed="rId4" name="chimes.wav"/>
            </a:hlinkClick>
          </p:cNvPr>
          <p:cNvSpPr txBox="1">
            <a:spLocks/>
          </p:cNvSpPr>
          <p:nvPr/>
        </p:nvSpPr>
        <p:spPr>
          <a:xfrm>
            <a:off x="5102352" y="443835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Клен</a:t>
            </a:r>
            <a:endParaRPr lang="ru-RU" dirty="0"/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1636776" y="443835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Тополь</a:t>
            </a:r>
            <a:endParaRPr lang="ru-RU" dirty="0"/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Кедр</a:t>
            </a:r>
            <a:endParaRPr lang="ru-RU" dirty="0"/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Дуб</a:t>
            </a:r>
            <a:endParaRPr lang="ru-RU" dirty="0"/>
          </a:p>
        </p:txBody>
      </p:sp>
      <p:sp>
        <p:nvSpPr>
          <p:cNvPr id="11" name="Ромб 10"/>
          <p:cNvSpPr/>
          <p:nvPr/>
        </p:nvSpPr>
        <p:spPr>
          <a:xfrm>
            <a:off x="5302689" y="453725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>
            <a:off x="1837113" y="453725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5302689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1837113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56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F:\фоны\ф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0974" y="1314450"/>
            <a:ext cx="7004052" cy="2575037"/>
          </a:xfrm>
        </p:spPr>
        <p:txBody>
          <a:bodyPr/>
          <a:lstStyle/>
          <a:p>
            <a:pPr algn="l"/>
            <a:r>
              <a:rPr lang="ru-RU" dirty="0" smtClean="0"/>
              <a:t>         Все в покое, замер ветер</a:t>
            </a:r>
            <a:br>
              <a:rPr lang="ru-RU" dirty="0" smtClean="0"/>
            </a:br>
            <a:r>
              <a:rPr lang="ru-RU" dirty="0" smtClean="0"/>
              <a:t>         И деревья все молчат...</a:t>
            </a:r>
            <a:br>
              <a:rPr lang="ru-RU" dirty="0" smtClean="0"/>
            </a:br>
            <a:r>
              <a:rPr lang="ru-RU" dirty="0" smtClean="0"/>
              <a:t>         Нет, не все еще - у этих</a:t>
            </a:r>
            <a:br>
              <a:rPr lang="ru-RU" dirty="0" smtClean="0"/>
            </a:br>
            <a:r>
              <a:rPr lang="ru-RU" dirty="0" smtClean="0"/>
              <a:t>         Листья тихо шелестят</a:t>
            </a:r>
            <a:endParaRPr lang="ru-RU" dirty="0"/>
          </a:p>
        </p:txBody>
      </p:sp>
      <p:sp>
        <p:nvSpPr>
          <p:cNvPr id="7" name="Текст Прав">
            <a:hlinkClick r:id="" action="ppaction://hlinkshowjump?jump=nextslide">
              <a:snd r:embed="rId4" name="chimes.wav"/>
            </a:hlinkClick>
          </p:cNvPr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Осина</a:t>
            </a:r>
            <a:endParaRPr lang="ru-RU" dirty="0"/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Липа</a:t>
            </a:r>
            <a:endParaRPr lang="ru-RU" dirty="0"/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Клен</a:t>
            </a:r>
            <a:endParaRPr lang="ru-RU" dirty="0"/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1636776" y="4433642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Береза</a:t>
            </a:r>
            <a:endParaRPr lang="ru-RU" dirty="0"/>
          </a:p>
        </p:txBody>
      </p:sp>
      <p:sp>
        <p:nvSpPr>
          <p:cNvPr id="11" name="Ромб 10"/>
          <p:cNvSpPr/>
          <p:nvPr/>
        </p:nvSpPr>
        <p:spPr>
          <a:xfrm>
            <a:off x="1838227" y="543034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>
            <a:off x="5303803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5303803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1838227" y="453104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35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F:\фоны\ф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0974" y="1295400"/>
            <a:ext cx="7004052" cy="2594087"/>
          </a:xfrm>
        </p:spPr>
        <p:txBody>
          <a:bodyPr/>
          <a:lstStyle/>
          <a:p>
            <a:pPr lvl="0" algn="l"/>
            <a:r>
              <a:rPr lang="ru-RU" dirty="0" smtClean="0"/>
              <a:t>            Вроде сосен, вроде елок</a:t>
            </a:r>
            <a:br>
              <a:rPr lang="ru-RU" dirty="0" smtClean="0"/>
            </a:br>
            <a:r>
              <a:rPr lang="ru-RU" dirty="0" smtClean="0"/>
              <a:t>            А зимою без иголок</a:t>
            </a:r>
            <a:endParaRPr lang="ru-RU" dirty="0"/>
          </a:p>
        </p:txBody>
      </p:sp>
      <p:sp>
        <p:nvSpPr>
          <p:cNvPr id="7" name="Текст Прав">
            <a:hlinkClick r:id="" action="ppaction://hlinkshowjump?jump=nextslide">
              <a:snd r:embed="rId4" name="chimes.wav"/>
            </a:hlinkClick>
          </p:cNvPr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Лиственница</a:t>
            </a:r>
            <a:endParaRPr lang="ru-RU" dirty="0"/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Можжевельник</a:t>
            </a:r>
            <a:endParaRPr lang="ru-RU" dirty="0"/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1636776" y="4433642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Пихта</a:t>
            </a:r>
            <a:endParaRPr lang="ru-RU" dirty="0"/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Кедр</a:t>
            </a:r>
            <a:endParaRPr lang="ru-RU" dirty="0"/>
          </a:p>
        </p:txBody>
      </p:sp>
      <p:sp>
        <p:nvSpPr>
          <p:cNvPr id="11" name="Ромб 10"/>
          <p:cNvSpPr/>
          <p:nvPr/>
        </p:nvSpPr>
        <p:spPr>
          <a:xfrm>
            <a:off x="5303803" y="543034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>
            <a:off x="5303803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1838227" y="453104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1838227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21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tf96391491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 w="28575">
          <a:noFill/>
          <a:prstDash val="sysDash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 sz="1500" dirty="0" err="1" smtClean="0">
            <a:solidFill>
              <a:schemeClr val="accent1">
                <a:lumMod val="75000"/>
              </a:schemeClr>
            </a:solidFill>
            <a:latin typeface="Segoe UI Light" panose="020B0502040204020203" pitchFamily="34" charset="0"/>
            <a:cs typeface="Segoe UI Light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SC_RU_EDU_test_universal_" id="{0F326A36-4E8E-4D34-8D57-DB4CE51CB6ED}" vid="{895AB5E8-B27E-4E38-B4EF-6EBFE2E5152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5E9F424-E98D-4A88-8E39-9A1A3DE28C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042FA2-3814-4568-BEB8-FEAFD026D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E13F1AF-44D4-4D29-8344-45133B6B041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tf96391491</Template>
  <TotalTime>0</TotalTime>
  <Words>100</Words>
  <Application>Microsoft Office PowerPoint</Application>
  <PresentationFormat>Лист A4 (210x297 мм)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Microsoft YaHei</vt:lpstr>
      <vt:lpstr>Arial</vt:lpstr>
      <vt:lpstr>Calibri</vt:lpstr>
      <vt:lpstr>Roboto Cn</vt:lpstr>
      <vt:lpstr>Segoe UI Light</vt:lpstr>
      <vt:lpstr>Times New Roman</vt:lpstr>
      <vt:lpstr>tf96391491</vt:lpstr>
      <vt:lpstr>Деревья</vt:lpstr>
      <vt:lpstr>        Высока, стройна, душиста,         В небо тянется она.         Вся одежда золотиста,         Только шапка зелена. </vt:lpstr>
      <vt:lpstr>           Не заботясь о погоде,            В сарафане белом ходит,            А в один из теплых дней            Май сережки дарит ей.</vt:lpstr>
      <vt:lpstr>           Не швея, не мастерица,            Ничего сама не шьет,            А в иголках круглый год.</vt:lpstr>
      <vt:lpstr>         Кудри в речку опустила          И о чем-то загрустила,          А о чем она грустит,          Никому не говорит</vt:lpstr>
      <vt:lpstr>          Темной он покрыт корой           Лист красивый, вырезной,           А на кончике ветвей           Много-много желудей. </vt:lpstr>
      <vt:lpstr>           Кто на даче у веранды            Носит носиков гирлянды?            В алых листьях ярок он.            Отгадайте? Это…</vt:lpstr>
      <vt:lpstr>         Все в покое, замер ветер          И деревья все молчат...          Нет, не все еще - у этих          Листья тихо шелестят</vt:lpstr>
      <vt:lpstr>            Вроде сосен, вроде елок             А зимою без иголок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2017-11-17T07:50:24Z</dcterms:created>
  <dcterms:modified xsi:type="dcterms:W3CDTF">2018-01-30T11:21:23Z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