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6957-0839-4938-B613-28BE94797F76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8A79-03A9-4A5A-9232-7213F0A345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Приёмы развития  читательской грамотности на уроках гуманитарного цикла в условиях малокомплектной школы.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Подготовила: </a:t>
            </a:r>
            <a:r>
              <a:rPr lang="ru-RU" sz="2000" dirty="0" err="1" smtClean="0">
                <a:solidFill>
                  <a:schemeClr val="tx1"/>
                </a:solidFill>
              </a:rPr>
              <a:t>Бредгауер</a:t>
            </a:r>
            <a:r>
              <a:rPr lang="ru-RU" sz="2000" dirty="0" smtClean="0">
                <a:solidFill>
                  <a:schemeClr val="tx1"/>
                </a:solidFill>
              </a:rPr>
              <a:t> Е.А.,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русского языка и литературы БОУ «</a:t>
            </a:r>
            <a:r>
              <a:rPr lang="ru-RU" sz="2000" dirty="0" err="1" smtClean="0">
                <a:solidFill>
                  <a:schemeClr val="tx1"/>
                </a:solidFill>
              </a:rPr>
              <a:t>Краснопутиловская</a:t>
            </a:r>
            <a:r>
              <a:rPr lang="ru-RU" sz="2000" dirty="0" smtClean="0">
                <a:solidFill>
                  <a:schemeClr val="tx1"/>
                </a:solidFill>
              </a:rPr>
              <a:t> ОШ»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Читательская </a:t>
            </a:r>
            <a:r>
              <a:rPr lang="ru-RU" dirty="0"/>
              <a:t>грамотность —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</a:t>
            </a:r>
            <a:r>
              <a:rPr lang="ru-RU" dirty="0" smtClean="0"/>
              <a:t>жизни.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/>
              <a:t>Цель:</a:t>
            </a:r>
            <a:br>
              <a:rPr lang="ru-RU" sz="2800" dirty="0" smtClean="0"/>
            </a:br>
            <a:r>
              <a:rPr lang="ru-RU" sz="2800" dirty="0" smtClean="0"/>
              <a:t>-развитие мыслительных навыков учащихся, необходимых не только в учёбе, но и в дальнейшей жизни (умение принимать взвешенные решения, работать с информацией, анализировать различные стороны явлений).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Задачи</a:t>
            </a:r>
            <a:r>
              <a:rPr lang="ru-RU" sz="2800" dirty="0"/>
              <a:t>:</a:t>
            </a:r>
          </a:p>
          <a:p>
            <a:pPr>
              <a:buNone/>
            </a:pPr>
            <a:r>
              <a:rPr lang="ru-RU" sz="2800" dirty="0"/>
              <a:t>- научить осознанно, правильно, выразительно читать;</a:t>
            </a:r>
          </a:p>
          <a:p>
            <a:pPr>
              <a:buNone/>
            </a:pPr>
            <a:r>
              <a:rPr lang="ru-RU" sz="2800" dirty="0"/>
              <a:t>-извлекать из текстов интересную и полезную информацию;</a:t>
            </a:r>
          </a:p>
          <a:p>
            <a:pPr>
              <a:buNone/>
            </a:pPr>
            <a:r>
              <a:rPr lang="ru-RU" sz="2800" dirty="0"/>
              <a:t>- самостоятельно выбирать книги для чтения;</a:t>
            </a:r>
          </a:p>
          <a:p>
            <a:pPr>
              <a:buNone/>
            </a:pPr>
            <a:r>
              <a:rPr lang="ru-RU" sz="2800" dirty="0"/>
              <a:t>- работать с разными источниками информации (словарями, справочниками, в том числе и на электронных носителях);</a:t>
            </a:r>
          </a:p>
          <a:p>
            <a:pPr>
              <a:buNone/>
            </a:pPr>
            <a:r>
              <a:rPr lang="ru-RU" sz="2800" dirty="0"/>
              <a:t>- высказывать оценочные суждения о прочитанном произведении;</a:t>
            </a:r>
          </a:p>
          <a:p>
            <a:pPr>
              <a:buNone/>
            </a:pPr>
            <a:r>
              <a:rPr lang="ru-RU" sz="2800" dirty="0"/>
              <a:t>- развивать потребность в чтении (самостоятельном, инициативном).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«Поговорим о прочитанном»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buNone/>
            </a:pPr>
            <a:r>
              <a:rPr lang="ru-RU" sz="2000" dirty="0" smtClean="0"/>
              <a:t>          «Недавно  </a:t>
            </a:r>
            <a:r>
              <a:rPr lang="ru-RU" sz="2000" dirty="0"/>
              <a:t>я решила прочитать наконец книгу, по которой не единожды смотрела фильм. И не пожалела</a:t>
            </a:r>
            <a:r>
              <a:rPr lang="ru-RU" sz="2000" dirty="0" smtClean="0"/>
              <a:t>. Повесть небольшая, но емкая. Рассказывается о том, как 5 девушек и один старшина защищали Родину от группы немцев - а их 16 было, и вооружены лучше.</a:t>
            </a:r>
          </a:p>
          <a:p>
            <a:pPr>
              <a:buNone/>
            </a:pPr>
            <a:r>
              <a:rPr lang="ru-RU" sz="2000" dirty="0" smtClean="0"/>
              <a:t>           Причем </a:t>
            </a:r>
            <a:r>
              <a:rPr lang="ru-RU" sz="2000" dirty="0"/>
              <a:t>одновременно с главной линией делаются небольшие отступления - автор рассказывает о жизни персонажа до войны, которая зачастую похожа на предысторию - девушкам то всего-то 17-19 лет. Жизнь только начиналась, а тут война пришла, никого не спрашивая. Лично мне всегда горько читать о таком, просто ком в горле. Читаешь и понимаешь - у меня проблем нет. Вот когда эти мужественные девчата, рискуя жизнью, защищали самое дорогое - Россию - тогда и осознаешь, что у тебя все прекрасно. Жизнь только начинается, все самое интересное </a:t>
            </a:r>
            <a:r>
              <a:rPr lang="ru-RU" sz="2000" dirty="0" smtClean="0"/>
              <a:t>– впереди»</a:t>
            </a:r>
          </a:p>
          <a:p>
            <a:pPr algn="r">
              <a:buNone/>
            </a:pPr>
            <a:r>
              <a:rPr lang="ru-RU" sz="2000" b="1" dirty="0" smtClean="0"/>
              <a:t>Кузнецова Софья, спецкор газеты «Территория детства»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Приёмы развития  читательской грамотности на уроках гуманитарного цикла в условиях малокомплектной школы. </vt:lpstr>
      <vt:lpstr>Слайд 2</vt:lpstr>
      <vt:lpstr>Слайд 3</vt:lpstr>
      <vt:lpstr>«Поговорим о прочитанном»</vt:lpstr>
      <vt:lpstr>Слайд 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развития  читательской грамотности на уроках гуманитарного цикла в условиях малокомплектной школы.</dc:title>
  <dc:creator>Админ</dc:creator>
  <cp:lastModifiedBy>Админ</cp:lastModifiedBy>
  <cp:revision>2</cp:revision>
  <dcterms:created xsi:type="dcterms:W3CDTF">2020-06-16T01:58:57Z</dcterms:created>
  <dcterms:modified xsi:type="dcterms:W3CDTF">2020-06-16T02:14:44Z</dcterms:modified>
</cp:coreProperties>
</file>