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257" r:id="rId3"/>
    <p:sldId id="258" r:id="rId4"/>
    <p:sldId id="270" r:id="rId5"/>
    <p:sldId id="271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6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7BBBD-4475-4BBA-9E7A-63BB8216D794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83A91-6B6E-47B7-8CF2-2F9A921AD2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078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83A91-6B6E-47B7-8CF2-2F9A921AD2C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80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880F4C-2D35-4882-81A7-8F9390653F16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568952" cy="3744416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Проект</a:t>
            </a:r>
            <a:br>
              <a:rPr lang="ru-RU" sz="4400" dirty="0" smtClean="0"/>
            </a:br>
            <a:r>
              <a:rPr lang="ru-RU" sz="4400" dirty="0" smtClean="0"/>
              <a:t>по окружающему миру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5400" dirty="0" smtClean="0"/>
              <a:t>«Кто нас защищает»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013176"/>
            <a:ext cx="4644008" cy="15567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Автор: </a:t>
            </a:r>
            <a:r>
              <a:rPr lang="ru-RU" sz="2800" dirty="0" err="1" smtClean="0"/>
              <a:t>Бурнашов</a:t>
            </a:r>
            <a:r>
              <a:rPr lang="ru-RU" sz="2800" dirty="0" smtClean="0"/>
              <a:t> Тимур</a:t>
            </a:r>
          </a:p>
          <a:p>
            <a:r>
              <a:rPr lang="ru-RU" sz="2800" dirty="0" smtClean="0"/>
              <a:t>Ученик 3 б класса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894906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Tm="5239"/>
    </mc:Choice>
    <mc:Fallback>
      <p:transition advTm="523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Почему работа пожарного бывает опасной?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Профессию пожарных смело можно отнести к разряду самых опасных в мире. Нередко эти люди сами становятся жертвами огня, с которым приехали бороться. Это благородная профессия, ведь не каждый согласится бегать по горящему зданию, которое вот-вот рухнет, в попытках спасти людей, которые ещё не успели выбраться с него. Но и благодарность тех, кто обязан спасателям жизнью, не имеет границ.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1798215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44538">
        <p:fade/>
      </p:transition>
    </mc:Choice>
    <mc:Fallback>
      <p:transition spd="med" advTm="445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1146"/>
            <a:ext cx="8136904" cy="61082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163185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1499">
        <p:fade/>
      </p:transition>
    </mc:Choice>
    <mc:Fallback>
      <p:transition spd="med" advTm="14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8578205" cy="58121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4649061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4258">
        <p:fade/>
      </p:transition>
    </mc:Choice>
    <mc:Fallback>
      <p:transition spd="med" advTm="425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3306"/>
            <a:ext cx="8532440" cy="60900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949187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3812">
        <p:fade/>
      </p:transition>
    </mc:Choice>
    <mc:Fallback>
      <p:transition spd="med" advTm="38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1008112"/>
          </a:xfrm>
        </p:spPr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3455498"/>
          </a:xfrm>
        </p:spPr>
        <p:txBody>
          <a:bodyPr/>
          <a:lstStyle/>
          <a:p>
            <a:pPr algn="l"/>
            <a:r>
              <a:rPr lang="ru-RU" dirty="0"/>
              <a:t>Цель проекта достигнута. Я </a:t>
            </a:r>
            <a:r>
              <a:rPr lang="ru-RU" dirty="0" smtClean="0"/>
              <a:t>узнал, </a:t>
            </a:r>
            <a:r>
              <a:rPr lang="ru-RU" dirty="0"/>
              <a:t>что при возникновении пожара нас защищают пожарные. Это очень </a:t>
            </a:r>
            <a:r>
              <a:rPr lang="ru-RU" dirty="0" smtClean="0"/>
              <a:t>опасная, но </a:t>
            </a:r>
            <a:r>
              <a:rPr lang="ru-RU" dirty="0"/>
              <a:t>нужная профессия.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24636989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11253">
        <p:fade/>
      </p:transition>
    </mc:Choice>
    <mc:Fallback>
      <p:transition spd="med" advTm="112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Познакомиться  с профессией пожарного.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57727"/>
            <a:ext cx="6993781" cy="41341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638671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5330">
        <p:fade/>
      </p:transition>
    </mc:Choice>
    <mc:Fallback>
      <p:transition spd="med" advTm="533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Узнать: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в чём заключается работа пожарных.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в какой одежде ходит пожарный.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оборудование для тушения пожаров и спасение людей.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как пожарные тушат огонь.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почему работа пожарного бывает опасной?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0950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935"/>
    </mc:Choice>
    <mc:Fallback>
      <p:transition spd="slow" advTm="1893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62151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Пожарная охрана – это объединение органов управления, подразделений и организаций, предназначенных для профилактики пожаров, их тушения и проведения аварийно-спасательных работ.</a:t>
            </a:r>
          </a:p>
          <a:p>
            <a:pPr>
              <a:buNone/>
            </a:pPr>
            <a:r>
              <a:rPr lang="ru-RU" dirty="0" smtClean="0"/>
              <a:t>Издавна на Руси основной мерой борьбы с  пожарами был категорический запрет пользования огнём в летний сухой период и строжайшее наказание виновников. Пожарную повинность в городах несли сами жители. Их  обязывали по одному человеку с десяти дворов проводить обход в ночное время, имея при себе рогатины, топоры и водоливные трубы.</a:t>
            </a:r>
          </a:p>
          <a:p>
            <a:pPr>
              <a:buNone/>
            </a:pPr>
            <a:r>
              <a:rPr lang="ru-RU" dirty="0" smtClean="0"/>
              <a:t>В конце 15 века в Москве для защиты кремлёвских строений от пожаров предпринимались попытки снести все деревянные строения, расположенные вблизи Кремля. </a:t>
            </a:r>
          </a:p>
          <a:p>
            <a:pPr>
              <a:buNone/>
            </a:pPr>
            <a:r>
              <a:rPr lang="ru-RU" dirty="0" smtClean="0"/>
              <a:t>При постройке Петербурга Пётр 1 требовал сооружать в домах огнестойкие крыши, а печи устанавливать на несгораемом фундаменте.</a:t>
            </a:r>
          </a:p>
          <a:p>
            <a:pPr>
              <a:buNone/>
            </a:pPr>
            <a:r>
              <a:rPr lang="ru-RU" dirty="0" smtClean="0"/>
              <a:t>Первая пожарно-сторожевая охрана была создана в Москве  в 1504 году. Это была команда стрельцов с повозкой на лошадях. На повозку ставили большую бочку с водой. Пожар тушили передавая вёдра с водой друг другу по цепочке.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5186370" cy="3571900"/>
          </a:xfrm>
        </p:spPr>
        <p:txBody>
          <a:bodyPr>
            <a:normAutofit fontScale="85000" lnSpcReduction="10000"/>
          </a:bodyPr>
          <a:lstStyle/>
          <a:p>
            <a:pPr marL="176213" indent="3175">
              <a:buNone/>
            </a:pPr>
            <a:r>
              <a:rPr lang="ru-RU" dirty="0" smtClean="0"/>
              <a:t>Одной из достопримечательностей русских городов стала пожарная каланча – самая высокая башня города, с которой просматривались не только окраины, но и близлежащие сёла. На пожарной каланче дежурили дозорные, которые оповещали о пожаре ночью - фонарями, днём – шарами.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jankoy.org.ua/wp-content/uploads/2012/02/konets-XIX-nachalo-XX-veka-pozharnaya-kalancha-v-poselke-Dzhankoj-001.jpg"/>
          <p:cNvPicPr/>
          <p:nvPr/>
        </p:nvPicPr>
        <p:blipFill>
          <a:blip r:embed="rId2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357298"/>
            <a:ext cx="3677927" cy="5320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чём заключается работа пожарных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Профессия пожарного — одна из важнейших в обществе. Телефон 01 наизусть знает каждый ребёнок. Пожарные занимаются не только тушением пожаров, но ещё и их предупреждением. Без разрешения пожарных, без их тщательного осмотра не строится ни один дом. Пожарные участвуют в осмотре магазинов, школ, детских садов, заводов, кафе и ресторанов перед их открытием.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6507479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34382">
        <p:fade/>
      </p:transition>
    </mc:Choice>
    <mc:Fallback>
      <p:transition spd="med" advTm="343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какой одежде ходит пожарный</a:t>
            </a:r>
            <a:endParaRPr lang="ru-RU" dirty="0"/>
          </a:p>
        </p:txBody>
      </p:sp>
      <p:pic>
        <p:nvPicPr>
          <p:cNvPr id="12" name="Содержимое 11" descr="https://cf.ppt-online.org/files/slide/r/rxJY0fKXHzq7B1kR3SNCu4aj8w2bhIlgMFyWnt/slide-6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285860"/>
            <a:ext cx="8072494" cy="521497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933592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26425">
        <p:fade/>
      </p:transition>
    </mc:Choice>
    <mc:Fallback>
      <p:transition spd="med" advTm="264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Транспорт пожарных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А так выглядит пожарный транспорт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785926"/>
            <a:ext cx="3168094" cy="20473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1857364"/>
            <a:ext cx="3638863" cy="20480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4143380"/>
            <a:ext cx="3430704" cy="2287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4143380"/>
            <a:ext cx="3563069" cy="22836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1070602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10691">
        <p:fade/>
      </p:transition>
    </mc:Choice>
    <mc:Fallback>
      <p:transition spd="med" advTm="106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Оборудование для тушения пожаров и спасения людей.</a:t>
            </a:r>
            <a:endParaRPr lang="ru-RU" dirty="0"/>
          </a:p>
        </p:txBody>
      </p:sp>
      <p:pic>
        <p:nvPicPr>
          <p:cNvPr id="7" name="Содержимое 6" descr="http://900igr.net/up/datas/139222/019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500174"/>
            <a:ext cx="8143932" cy="5143536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1169103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Tm="22786">
        <p:fade/>
      </p:transition>
    </mc:Choice>
    <mc:Fallback>
      <p:transition spd="med" advTm="227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0.8|0.8|0.6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5.5|1.2|0.7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7.4|0.4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437</Words>
  <Application>Microsoft Office PowerPoint</Application>
  <PresentationFormat>Экран (4:3)</PresentationFormat>
  <Paragraphs>29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     Проект по окружающему миру  «Кто нас защищает» </vt:lpstr>
      <vt:lpstr>Цель проекта:</vt:lpstr>
      <vt:lpstr>Задачи:</vt:lpstr>
      <vt:lpstr>Слайд 4</vt:lpstr>
      <vt:lpstr>Слайд 5</vt:lpstr>
      <vt:lpstr>В чём заключается работа пожарных </vt:lpstr>
      <vt:lpstr>В какой одежде ходит пожарный</vt:lpstr>
      <vt:lpstr>Транспорт пожарных</vt:lpstr>
      <vt:lpstr>Оборудование для тушения пожаров и спасения людей.</vt:lpstr>
      <vt:lpstr> Почему работа пожарного бывает опасной?</vt:lpstr>
      <vt:lpstr>Слайд 11</vt:lpstr>
      <vt:lpstr>Слайд 12</vt:lpstr>
      <vt:lpstr>Слайд 13</vt:lpstr>
      <vt:lpstr>ВЫВОД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«Кто нас защищает»</dc:title>
  <cp:lastModifiedBy>User</cp:lastModifiedBy>
  <cp:revision>38</cp:revision>
  <dcterms:created xsi:type="dcterms:W3CDTF">2016-02-14T02:08:19Z</dcterms:created>
  <dcterms:modified xsi:type="dcterms:W3CDTF">2020-03-15T10:33:12Z</dcterms:modified>
</cp:coreProperties>
</file>