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5" r:id="rId5"/>
    <p:sldId id="264" r:id="rId6"/>
    <p:sldId id="263" r:id="rId7"/>
    <p:sldId id="262" r:id="rId8"/>
    <p:sldId id="261" r:id="rId9"/>
    <p:sldId id="260" r:id="rId10"/>
    <p:sldId id="259" r:id="rId11"/>
    <p:sldId id="269" r:id="rId12"/>
    <p:sldId id="268" r:id="rId13"/>
    <p:sldId id="267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8" d="100"/>
          <a:sy n="98" d="100"/>
        </p:scale>
        <p:origin x="1806" y="13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F4B7B5-48C1-47E7-8FEC-5FF1A3AA0F3F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EA3AEA-BA6F-4279-9FD6-CAC484347D7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F4B7B5-48C1-47E7-8FEC-5FF1A3AA0F3F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EA3AEA-BA6F-4279-9FD6-CAC484347D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F4B7B5-48C1-47E7-8FEC-5FF1A3AA0F3F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EA3AEA-BA6F-4279-9FD6-CAC484347D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F4B7B5-48C1-47E7-8FEC-5FF1A3AA0F3F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EA3AEA-BA6F-4279-9FD6-CAC484347D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F4B7B5-48C1-47E7-8FEC-5FF1A3AA0F3F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EA3AEA-BA6F-4279-9FD6-CAC484347D7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F4B7B5-48C1-47E7-8FEC-5FF1A3AA0F3F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EA3AEA-BA6F-4279-9FD6-CAC484347D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F4B7B5-48C1-47E7-8FEC-5FF1A3AA0F3F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EA3AEA-BA6F-4279-9FD6-CAC484347D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F4B7B5-48C1-47E7-8FEC-5FF1A3AA0F3F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EA3AEA-BA6F-4279-9FD6-CAC484347D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F4B7B5-48C1-47E7-8FEC-5FF1A3AA0F3F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EA3AEA-BA6F-4279-9FD6-CAC484347D7E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F4B7B5-48C1-47E7-8FEC-5FF1A3AA0F3F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EA3AEA-BA6F-4279-9FD6-CAC484347D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F4B7B5-48C1-47E7-8FEC-5FF1A3AA0F3F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EA3AEA-BA6F-4279-9FD6-CAC484347D7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5F4B7B5-48C1-47E7-8FEC-5FF1A3AA0F3F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AEA3AEA-BA6F-4279-9FD6-CAC484347D7E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1857364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Проект: Роль витаминов в жизни человека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571876"/>
            <a:ext cx="7406640" cy="1752600"/>
          </a:xfrm>
        </p:spPr>
        <p:txBody>
          <a:bodyPr>
            <a:normAutofit fontScale="85000" lnSpcReduction="10000"/>
          </a:bodyPr>
          <a:lstStyle/>
          <a:p>
            <a:pPr marL="3590925"/>
            <a:r>
              <a:rPr lang="ru-RU" sz="2000" b="1" dirty="0" smtClean="0"/>
              <a:t>Выполнил:</a:t>
            </a:r>
            <a:r>
              <a:rPr lang="ru-RU" sz="2000" dirty="0" smtClean="0"/>
              <a:t> </a:t>
            </a:r>
            <a:endParaRPr lang="ru-RU" sz="2000" dirty="0" smtClean="0"/>
          </a:p>
          <a:p>
            <a:pPr marL="3590925"/>
            <a:r>
              <a:rPr lang="ru-RU" sz="2000" b="1" dirty="0" smtClean="0"/>
              <a:t>Руководитель </a:t>
            </a:r>
            <a:r>
              <a:rPr lang="ru-RU" sz="2000" b="1" dirty="0" smtClean="0"/>
              <a:t>проекта</a:t>
            </a:r>
            <a:r>
              <a:rPr lang="ru-RU" sz="2000" dirty="0" smtClean="0"/>
              <a:t>: </a:t>
            </a:r>
            <a:r>
              <a:rPr lang="ru-RU" sz="2000" dirty="0" err="1" smtClean="0"/>
              <a:t>Гладько</a:t>
            </a:r>
            <a:r>
              <a:rPr lang="ru-RU" sz="2000" dirty="0" smtClean="0"/>
              <a:t> Т.А.</a:t>
            </a:r>
          </a:p>
          <a:p>
            <a:pPr marL="3590925"/>
            <a:r>
              <a:rPr lang="ru-RU" sz="2000" dirty="0" smtClean="0"/>
              <a:t>учитель биологии </a:t>
            </a:r>
          </a:p>
          <a:p>
            <a:pPr marL="3590925"/>
            <a:r>
              <a:rPr lang="ru-RU" sz="2000" b="1" smtClean="0"/>
              <a:t>Проверил</a:t>
            </a:r>
            <a:r>
              <a:rPr lang="ru-RU" sz="2000" b="1" smtClean="0"/>
              <a:t>:</a:t>
            </a:r>
            <a:endParaRPr lang="ru-RU" sz="2000" dirty="0" smtClean="0"/>
          </a:p>
          <a:p>
            <a:pPr marL="3590925"/>
            <a:r>
              <a:rPr lang="ru-RU" sz="2000" dirty="0" smtClean="0"/>
              <a:t>заместитель директора по учебной части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500430" y="6027003"/>
            <a:ext cx="2857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/>
              <a:t>х. </a:t>
            </a:r>
            <a:r>
              <a:rPr lang="ru-RU" sz="1200" dirty="0" err="1"/>
              <a:t>Красновка</a:t>
            </a:r>
            <a:endParaRPr lang="ru-RU" sz="1200" dirty="0"/>
          </a:p>
          <a:p>
            <a:pPr algn="ctr"/>
            <a:r>
              <a:rPr lang="ru-RU" sz="1200" dirty="0"/>
              <a:t>2020 год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71604" y="500042"/>
            <a:ext cx="714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/>
              <a:t>Муниципальное бюджетное общеобразовательное учреждение</a:t>
            </a:r>
            <a:endParaRPr lang="ru-RU" sz="1400" dirty="0"/>
          </a:p>
          <a:p>
            <a:pPr algn="ctr"/>
            <a:r>
              <a:rPr lang="ru-RU" sz="1400" b="1" dirty="0"/>
              <a:t> Красновская средняя общеобразовательная школа Каменского района Ростовской Области</a:t>
            </a:r>
            <a:endParaRPr lang="ru-RU" sz="1400" dirty="0"/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Витамин В1.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000" dirty="0" smtClean="0"/>
              <a:t>Неотъемлемый участник в </a:t>
            </a:r>
            <a:r>
              <a:rPr lang="ru-RU" sz="2000" dirty="0" err="1" smtClean="0"/>
              <a:t>углеводно-белково-жировом</a:t>
            </a:r>
            <a:r>
              <a:rPr lang="ru-RU" sz="2000" dirty="0" smtClean="0"/>
              <a:t> обмене, функционировании нервной системы, печени и сердца. Без сомнений, данное вещество можно назвать спасателем наших нервов и защитником чистоты нашей крови, а это в свою очередь здоровый цвет лица и спокойный рассудок – две важные черты прекрасной леди! Так что не забывайте включить в суточное употребление от 2 до 2,5 мг тиамина (витамина В1). </a:t>
            </a:r>
            <a:r>
              <a:rPr lang="ru-RU" sz="2000" b="1" dirty="0" smtClean="0"/>
              <a:t>Рис. 5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</a:t>
            </a:r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Рис.5 Содержание витамина В1.</a:t>
            </a:r>
            <a:endParaRPr lang="ru-RU" sz="2000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s://fs00.infourok.ru/images/doc/240/196224/4/img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3714752"/>
            <a:ext cx="2540002" cy="2047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Опыты по растворимости витаминов.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267348"/>
          </a:xfrm>
        </p:spPr>
        <p:txBody>
          <a:bodyPr>
            <a:normAutofit/>
          </a:bodyPr>
          <a:lstStyle/>
          <a:p>
            <a:endParaRPr lang="ru-RU" sz="1800" dirty="0" smtClean="0"/>
          </a:p>
          <a:p>
            <a:r>
              <a:rPr lang="ru-RU" sz="1800" b="1" dirty="0" smtClean="0"/>
              <a:t>Опыт №1</a:t>
            </a:r>
            <a:endParaRPr lang="ru-RU" sz="1800" dirty="0" smtClean="0"/>
          </a:p>
          <a:p>
            <a:r>
              <a:rPr lang="ru-RU" sz="1800" dirty="0" smtClean="0"/>
              <a:t>Проведя опыт, растворив витамины в воде, я выяснила следующее:</a:t>
            </a:r>
          </a:p>
          <a:p>
            <a:r>
              <a:rPr lang="ru-RU" sz="1800" dirty="0" smtClean="0"/>
              <a:t>Витамин С (порошок аскорбиновой кислоты) растворился в воде. (</a:t>
            </a:r>
            <a:r>
              <a:rPr lang="ru-RU" sz="1800" b="1" dirty="0" smtClean="0"/>
              <a:t>Рис.6</a:t>
            </a:r>
            <a:r>
              <a:rPr lang="ru-RU" sz="1800" dirty="0" smtClean="0"/>
              <a:t>) Значит витамин может распространяться в человеческом организме с обычной жидкостью. Человеческий организм не может сам вырабатывать витамин С и накапливать его, следовательно очень важно включать в каждодневный рацион как можно больше продуктов питания, которые содержат витамин С.</a:t>
            </a:r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b="1" dirty="0" smtClean="0"/>
          </a:p>
          <a:p>
            <a:endParaRPr lang="ru-RU" sz="1800" b="1" dirty="0" smtClean="0"/>
          </a:p>
          <a:p>
            <a:r>
              <a:rPr lang="ru-RU" sz="1800" b="1" dirty="0" smtClean="0"/>
              <a:t>Рис. 6 Растворение порошка аскорбиновой кислоты</a:t>
            </a:r>
            <a:endParaRPr lang="ru-RU" sz="1800" dirty="0"/>
          </a:p>
        </p:txBody>
      </p:sp>
      <p:pic>
        <p:nvPicPr>
          <p:cNvPr id="4" name="Рисунок 3" descr="C:\Users\Next\Desktop\витС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4214818"/>
            <a:ext cx="1571636" cy="2193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Next\Desktop\раствор С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4214818"/>
            <a:ext cx="1524226" cy="220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Опыты по растворимости витаминов.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/>
              <a:t>Опыт №2</a:t>
            </a:r>
            <a:endParaRPr lang="ru-RU" sz="1800" dirty="0" smtClean="0"/>
          </a:p>
          <a:p>
            <a:r>
              <a:rPr lang="ru-RU" sz="1800" dirty="0" smtClean="0"/>
              <a:t>Витамин А (в гранулах). </a:t>
            </a:r>
            <a:r>
              <a:rPr lang="ru-RU" sz="1800" dirty="0" err="1" smtClean="0"/>
              <a:t>Гранулка</a:t>
            </a:r>
            <a:r>
              <a:rPr lang="ru-RU" sz="1800" dirty="0" smtClean="0"/>
              <a:t> растворилась в воде, после того, как я помешал воду, образовав на поверхности воды пленку с маслеными жирными кружочками. Таким образом, витамин А лучше усваивается с жиром (маслом) и не растворим в воде.</a:t>
            </a:r>
          </a:p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 smtClean="0"/>
          </a:p>
          <a:p>
            <a:r>
              <a:rPr lang="ru-RU" sz="1800" b="1" dirty="0" smtClean="0"/>
              <a:t>Рис. 7 Растворение витамина А в воде.</a:t>
            </a:r>
            <a:endParaRPr lang="ru-RU" sz="1800" dirty="0" smtClean="0"/>
          </a:p>
          <a:p>
            <a:endParaRPr lang="ru-RU" dirty="0"/>
          </a:p>
        </p:txBody>
      </p:sp>
      <p:pic>
        <p:nvPicPr>
          <p:cNvPr id="4" name="Рисунок 3" descr="C:\Users\Next\Desktop\Вмт А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3071810"/>
            <a:ext cx="1745955" cy="2636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Next\Desktop\растворА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3071810"/>
            <a:ext cx="1682159" cy="2636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Next\Desktop\Jet2GC4zk3M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5252557" y="3534261"/>
            <a:ext cx="2620107" cy="1695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Включение витаминов в питание – обязательно. Витамины имеют уникальнейшие свойства. Они могут устранять побочное действие других лекарств и вообще нежелательные воздействия на организм человека. Поэтому недостаточность витаминов или их полное отсутствие, могут не только неблагоприятно воздействовать на организм человека, но и приводить к развитию тяжелых заболеваний.</a:t>
            </a:r>
          </a:p>
          <a:p>
            <a:r>
              <a:rPr lang="ru-RU" sz="1800" b="1" dirty="0" smtClean="0"/>
              <a:t>Перспективы работы</a:t>
            </a:r>
            <a:endParaRPr lang="ru-RU" sz="1800" dirty="0" smtClean="0"/>
          </a:p>
          <a:p>
            <a:r>
              <a:rPr lang="ru-RU" sz="1800" dirty="0" smtClean="0"/>
              <a:t>В будущем я хочу понаблюдать за влиянием витаминов на моё здоровье. Составлю вместе с родителями меню питания на месяц, включив в питание продукты, богатые витаминами. Буду следить за своей работоспособностью, настроением, здоровьем. Результаты представлю одноклассникам. Проведу беседы с ровесниками о здоровом образе питания.</a:t>
            </a:r>
          </a:p>
          <a:p>
            <a:r>
              <a:rPr lang="ru-RU" sz="1800" dirty="0" smtClean="0"/>
              <a:t>Это, надеюсь, поможет ученикам нашего класса и мне стать более здоровыми и выносливыми и любознательными.</a:t>
            </a:r>
          </a:p>
          <a:p>
            <a:endParaRPr lang="ru-RU" sz="1800" dirty="0" smtClean="0"/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Продукт проекта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35100" y="1630481"/>
            <a:ext cx="7499350" cy="443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Продукт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643050"/>
            <a:ext cx="7394805" cy="4765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2967335"/>
            <a:ext cx="75115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Актуальность</a:t>
            </a:r>
          </a:p>
          <a:p>
            <a:r>
              <a:rPr lang="ru-RU" dirty="0" smtClean="0"/>
              <a:t>Здоровье человека во многом зависит от того, насколько полезную пищу мы употребляем. Польза продуктов основана на содержании в них полезных веществ – витаминов и микроэлементов. Особенно важны витамины в рационе детей. Им они необходимы для роста, правильного формирования мышечной, костной и других систем. Именно поэтому я решила выбрать темой моего проекта: «</a:t>
            </a:r>
            <a:r>
              <a:rPr lang="ru-RU" i="1" dirty="0" smtClean="0"/>
              <a:t>Роль витаминов в жизни человека</a:t>
            </a:r>
            <a:r>
              <a:rPr lang="ru-RU" dirty="0" smtClean="0"/>
              <a:t>»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500042"/>
            <a:ext cx="7498080" cy="5857916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Объект исследования</a:t>
            </a:r>
            <a:r>
              <a:rPr lang="ru-RU" sz="2000" dirty="0" smtClean="0"/>
              <a:t>: витамины</a:t>
            </a:r>
          </a:p>
          <a:p>
            <a:r>
              <a:rPr lang="ru-RU" sz="2000" b="1" dirty="0" smtClean="0"/>
              <a:t>Цель работы</a:t>
            </a:r>
            <a:r>
              <a:rPr lang="ru-RU" sz="2000" dirty="0" smtClean="0"/>
              <a:t>: выяснить, что такое витамины, изучить свойства витамин и их влияние на организм человека.</a:t>
            </a:r>
          </a:p>
          <a:p>
            <a:r>
              <a:rPr lang="ru-RU" sz="2000" b="1" dirty="0" smtClean="0"/>
              <a:t>Задачи исследования:</a:t>
            </a:r>
            <a:endParaRPr lang="ru-RU" sz="2000" dirty="0" smtClean="0"/>
          </a:p>
          <a:p>
            <a:r>
              <a:rPr lang="ru-RU" sz="2000" dirty="0" smtClean="0"/>
              <a:t>1. Познакомиться с группой витаминов.</a:t>
            </a:r>
          </a:p>
          <a:p>
            <a:r>
              <a:rPr lang="ru-RU" sz="2000" dirty="0" smtClean="0"/>
              <a:t>2. Изучить влияние витаминов на здоровье человека.</a:t>
            </a:r>
          </a:p>
          <a:p>
            <a:r>
              <a:rPr lang="ru-RU" sz="2000" dirty="0" smtClean="0"/>
              <a:t>3. Провести наблюдения за растворимостью витаминов разных групп с целью правильного их применения.</a:t>
            </a:r>
          </a:p>
          <a:p>
            <a:r>
              <a:rPr lang="ru-RU" sz="2000" dirty="0" smtClean="0"/>
              <a:t>4. Разработать информационный буклет «Польза витамин»</a:t>
            </a:r>
          </a:p>
          <a:p>
            <a:r>
              <a:rPr lang="ru-RU" sz="2000" b="1" dirty="0" smtClean="0"/>
              <a:t>Методы исследования:</a:t>
            </a:r>
            <a:endParaRPr lang="ru-RU" sz="2000" dirty="0" smtClean="0"/>
          </a:p>
          <a:p>
            <a:r>
              <a:rPr lang="ru-RU" sz="2000" dirty="0" smtClean="0"/>
              <a:t>1. Изучение литературы по данной теме.</a:t>
            </a:r>
          </a:p>
          <a:p>
            <a:r>
              <a:rPr lang="ru-RU" sz="2000" dirty="0" smtClean="0"/>
              <a:t>2. Метод наблюдения.</a:t>
            </a:r>
          </a:p>
          <a:p>
            <a:r>
              <a:rPr lang="ru-RU" sz="2000" dirty="0" smtClean="0"/>
              <a:t>3. Проведение опытов.</a:t>
            </a:r>
          </a:p>
          <a:p>
            <a:r>
              <a:rPr lang="ru-RU" sz="2000" dirty="0" smtClean="0"/>
              <a:t>4. Обобщение.</a:t>
            </a:r>
          </a:p>
          <a:p>
            <a:endParaRPr lang="ru-RU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Что такое витамины </a:t>
            </a:r>
            <a:br>
              <a:rPr lang="ru-RU" b="1" dirty="0" smtClean="0"/>
            </a:br>
            <a:r>
              <a:rPr lang="ru-RU" b="1" dirty="0" smtClean="0"/>
              <a:t>и зачем они нужны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000" dirty="0" smtClean="0"/>
              <a:t>Витамины (от лат. </a:t>
            </a:r>
            <a:r>
              <a:rPr lang="ru-RU" sz="2000" dirty="0" err="1" smtClean="0"/>
              <a:t>vita</a:t>
            </a:r>
            <a:r>
              <a:rPr lang="ru-RU" sz="2000" dirty="0" smtClean="0"/>
              <a:t> — «жизнь») — группа низкомолекулярных органических соединений относительно простого строения и разнообразной химической природы, необходимых для нормальной жизнедеятельности организмов.</a:t>
            </a:r>
          </a:p>
          <a:p>
            <a:r>
              <a:rPr lang="ru-RU" sz="2000" dirty="0" smtClean="0"/>
              <a:t>Какова роль витаминов в жизни человека? Основной функцией этих соединений является регулирующее влияние на обмен веществ и тем самым обеспечение нормального течения практически всех биохимических и физиологических процессов в организме.</a:t>
            </a:r>
          </a:p>
          <a:p>
            <a:r>
              <a:rPr lang="ru-RU" sz="2000" dirty="0" smtClean="0"/>
              <a:t>Витамины участвуют в кроветворении, обеспечивают нормальную жизнедеятельность нервной, сердечно - сосудистой, иммунной и пищеварительной систем, участвуют в образовании ферментов, гормонов, повышают устойчивость организма к действию токсинов, радионуклидов и других вредных факторов.</a:t>
            </a:r>
          </a:p>
          <a:p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Влияние витаминов </a:t>
            </a:r>
            <a:br>
              <a:rPr lang="ru-RU" b="1" dirty="0" smtClean="0"/>
            </a:br>
            <a:r>
              <a:rPr lang="ru-RU" b="1" dirty="0" smtClean="0"/>
              <a:t>на здоровье человека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Существуют витамины: А, В, С, Е, D и другие. Витамины классифицируются на две группы:</a:t>
            </a:r>
          </a:p>
          <a:p>
            <a:r>
              <a:rPr lang="ru-RU" b="1" dirty="0" smtClean="0"/>
              <a:t>1.</a:t>
            </a:r>
            <a:r>
              <a:rPr lang="ru-RU" dirty="0" smtClean="0"/>
              <a:t> Витамины, растворимые в воде: витамины группы В (В1, В6, В12 и так далее) и витамин С.</a:t>
            </a:r>
          </a:p>
          <a:p>
            <a:r>
              <a:rPr lang="ru-RU" b="1" dirty="0" smtClean="0"/>
              <a:t>2.</a:t>
            </a:r>
            <a:r>
              <a:rPr lang="ru-RU" dirty="0" smtClean="0"/>
              <a:t> Витамины, которые растворяются в жирах: А, D, Е, К.</a:t>
            </a:r>
          </a:p>
          <a:p>
            <a:r>
              <a:rPr lang="ru-RU" dirty="0" err="1" smtClean="0"/>
              <a:t>Водорастворимые</a:t>
            </a:r>
            <a:r>
              <a:rPr lang="ru-RU" dirty="0" smtClean="0"/>
              <a:t> витамины следует принимать ежедневно, так как они не накапливаются в организме, жирорастворимые витамины могут накапливаться в жировой ткани и печени.</a:t>
            </a:r>
          </a:p>
          <a:p>
            <a:r>
              <a:rPr lang="ru-RU" dirty="0" smtClean="0"/>
              <a:t>Остановимся немного на каждом из них.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Витамин А.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Хорошо знакомый нам </a:t>
            </a:r>
            <a:r>
              <a:rPr lang="ru-RU" sz="1800" dirty="0" err="1" smtClean="0"/>
              <a:t>ретинол</a:t>
            </a:r>
            <a:r>
              <a:rPr lang="ru-RU" sz="1800" dirty="0" smtClean="0"/>
              <a:t>, </a:t>
            </a:r>
            <a:r>
              <a:rPr lang="ru-RU" sz="1800" b="1" dirty="0" smtClean="0"/>
              <a:t>Рис 1. </a:t>
            </a:r>
            <a:r>
              <a:rPr lang="ru-RU" sz="1800" dirty="0" smtClean="0"/>
              <a:t>суточная потребность которого 1 мг, просто необходим для поддержания общей молодости организма. Кожа, волосы, ногти, цвет глаз – это лишь внешние цели для витамина А. В тонусе остаются сосуды и нервные окончания, увеличивается сопротивляемость организма окислительными процессам, ведь данный витамин является одним из мощнейших антиоксидантов. Поддерживая оптимальное содержание </a:t>
            </a:r>
            <a:r>
              <a:rPr lang="ru-RU" sz="1800" dirty="0" err="1" smtClean="0"/>
              <a:t>ретинола</a:t>
            </a:r>
            <a:r>
              <a:rPr lang="ru-RU" sz="1800" dirty="0" smtClean="0"/>
              <a:t> в организме, можно избежать таких неприятностей, как шелушение кожи, снижение четкости зрения и тусклость кожных покровов, а также ломкость ногтей и волос. </a:t>
            </a:r>
          </a:p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 smtClean="0"/>
          </a:p>
          <a:p>
            <a:r>
              <a:rPr lang="ru-RU" sz="1800" b="1" dirty="0" smtClean="0"/>
              <a:t>Рис 1. </a:t>
            </a:r>
            <a:r>
              <a:rPr lang="ru-RU" sz="1800" b="1" dirty="0" err="1" smtClean="0"/>
              <a:t>Ретинол</a:t>
            </a:r>
            <a:endParaRPr lang="ru-RU" sz="1800" dirty="0" smtClean="0"/>
          </a:p>
          <a:p>
            <a:endParaRPr lang="ru-RU" dirty="0"/>
          </a:p>
        </p:txBody>
      </p:sp>
      <p:pic>
        <p:nvPicPr>
          <p:cNvPr id="4" name="Рисунок 3" descr="https://otvet.imgsmail.ru/download/10635414_8a145ff487f06fecbd5d57ccc6530408_80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4286256"/>
            <a:ext cx="2562225" cy="1732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vitaminy24.ru/wp-content/uploads/2017/02/vitamin-d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4429132"/>
            <a:ext cx="2711450" cy="1732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Витамин D.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1900" dirty="0" smtClean="0"/>
              <a:t>Употребление всего 0,01 мг данного вещества в сутки обеспечивает представительницам прекрасного пола красивую осанку, ровные зубки и острые ноготки, ведь именно витамин D (</a:t>
            </a:r>
            <a:r>
              <a:rPr lang="ru-RU" sz="1900" b="1" dirty="0" smtClean="0"/>
              <a:t>Рис 2</a:t>
            </a:r>
            <a:r>
              <a:rPr lang="ru-RU" sz="1900" dirty="0" smtClean="0"/>
              <a:t>) является неотъемлемым компонентом для формирования скелета, зубов. Он помогает сохранять красоту волос, буквально заставляет правильно функционировать железы внутренней секреции, такие как щитовидная железа и яичники, нормализуя тем самым гормональный уровень женщины. Это в свою очередь вносит огромный вклад в самочувствие женщины в самые сложные для нее периоды – ПМС, менопауза, беременность, нарушения цикла и т.д. Иногда витамин D назначается дополнительная мера стабилизации женских гормон, тех, что отвечают за женственность и способность к оплодотворению.</a:t>
            </a:r>
          </a:p>
          <a:p>
            <a:endParaRPr lang="ru-RU" sz="1900" dirty="0" smtClean="0"/>
          </a:p>
          <a:p>
            <a:endParaRPr lang="ru-RU" sz="1900" dirty="0" smtClean="0"/>
          </a:p>
          <a:p>
            <a:endParaRPr lang="ru-RU" sz="1900" dirty="0" smtClean="0"/>
          </a:p>
          <a:p>
            <a:r>
              <a:rPr lang="ru-RU" sz="1900" dirty="0" smtClean="0"/>
              <a:t> </a:t>
            </a:r>
            <a:r>
              <a:rPr lang="ru-RU" sz="1900" b="1" dirty="0" smtClean="0"/>
              <a:t>Рис 2. Применение витамина </a:t>
            </a:r>
            <a:r>
              <a:rPr lang="en-US" sz="1900" b="1" dirty="0" smtClean="0"/>
              <a:t>D</a:t>
            </a:r>
            <a:endParaRPr lang="ru-RU" sz="1900" dirty="0" smtClean="0"/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Витамин 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Еще более мощный антиоксидант, крайне важный для организма женщины. Он отвечает за транспортировку кислорода, снабжая все органы и системы необходимым для жизни питанием, а также участвуя в процессах обновления клеток и укрепления их сопротивляемости окислению. Суточное употребление витамина Е в количестве 0,0005 мг помогает сохранить молодость клеток, что сразу видно по состоянию кожи, волос и ногтей, по чистоте радужки глаза, а также по общему самочувствию. Множество серьезных заболеваний, в том числе имеющих воспалительный характер, могут просто не коснуться вас, если витамин Е в организме будет в норме. Без него, резко падает способность организма к самозащите, ухудшается мозговая активность, повышается риск развития многочисленных заболеваний, заметно ухудшается состояние кожи. Серьезно страдает при недостатке витамина Е и работа мышц. </a:t>
            </a:r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r>
              <a:rPr lang="ru-RU" sz="1600" b="1" dirty="0" smtClean="0"/>
              <a:t>Рис. 3 Применение витамина Е</a:t>
            </a:r>
            <a:endParaRPr lang="ru-RU" sz="1600" dirty="0"/>
          </a:p>
        </p:txBody>
      </p:sp>
      <p:pic>
        <p:nvPicPr>
          <p:cNvPr id="4" name="Рисунок 3" descr="http://krasotaiya.ru/wp-content/uploads/2017/01/produkty-soderzhashhie-vitamin-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4500570"/>
            <a:ext cx="3157855" cy="2211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Витамин С.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900" dirty="0" smtClean="0"/>
              <a:t>Что было бы с нашей кожей и сосудами, если бы ни это вещество! К тому же нельзя было бы поручиться за собственный иммунитет и настроение, если бы аскорбиновой кислоты было бы в недостатке в нашем организме, а ведь ее следует употреблять ежедневно в размере 75 мг. За счет быстрого усваивания и малого срока хранения в продуктах, его нестабильности при нагревании, витамин С следует употреблять постоянно, и именно поэтому его так часто дают детям дополнительно в качестве профилактики простудных заболеваний. Кстати, устойчивость наших зубов и красота десен также зависит от оптимального содержания в организме витамина С. </a:t>
            </a:r>
          </a:p>
          <a:p>
            <a:endParaRPr lang="ru-RU" sz="1900" dirty="0" smtClean="0"/>
          </a:p>
          <a:p>
            <a:endParaRPr lang="ru-RU" sz="1900" dirty="0" smtClean="0"/>
          </a:p>
          <a:p>
            <a:endParaRPr lang="ru-RU" sz="1900" dirty="0" smtClean="0"/>
          </a:p>
          <a:p>
            <a:r>
              <a:rPr lang="ru-RU" sz="1900" dirty="0" smtClean="0"/>
              <a:t>  </a:t>
            </a:r>
            <a:r>
              <a:rPr lang="ru-RU" sz="1900" b="1" dirty="0" smtClean="0"/>
              <a:t>Рис 4. Содержание витамина С</a:t>
            </a:r>
            <a:endParaRPr lang="ru-RU" sz="1900" dirty="0" smtClean="0"/>
          </a:p>
          <a:p>
            <a:endParaRPr lang="ru-RU" dirty="0"/>
          </a:p>
        </p:txBody>
      </p:sp>
      <p:pic>
        <p:nvPicPr>
          <p:cNvPr id="4" name="Рисунок 3" descr="https://im0-tub-ru.yandex.net/i?id=8f44e8dfb74e8d1f1e5ec84d08145f2e-l&amp;n=1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4500570"/>
            <a:ext cx="208407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40</TotalTime>
  <Words>1165</Words>
  <Application>Microsoft Office PowerPoint</Application>
  <PresentationFormat>Экран (4:3)</PresentationFormat>
  <Paragraphs>100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Проект: Роль витаминов в жизни человека</vt:lpstr>
      <vt:lpstr>Введение</vt:lpstr>
      <vt:lpstr>Презентация PowerPoint</vt:lpstr>
      <vt:lpstr>Что такое витамины  и зачем они нужны</vt:lpstr>
      <vt:lpstr>Влияние витаминов  на здоровье человека</vt:lpstr>
      <vt:lpstr>Витамин А. </vt:lpstr>
      <vt:lpstr>Витамин D.</vt:lpstr>
      <vt:lpstr>Витамин Е.</vt:lpstr>
      <vt:lpstr>Витамин С.</vt:lpstr>
      <vt:lpstr>Витамин В1.</vt:lpstr>
      <vt:lpstr>Опыты по растворимости витаминов.</vt:lpstr>
      <vt:lpstr>Опыты по растворимости витаминов.</vt:lpstr>
      <vt:lpstr>Заключение</vt:lpstr>
      <vt:lpstr>Продукт проекта</vt:lpstr>
      <vt:lpstr>Продукт проекта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Проект: Роль витаминов в жизни человека</dc:title>
  <dc:creator>Next</dc:creator>
  <cp:lastModifiedBy>112</cp:lastModifiedBy>
  <cp:revision>6</cp:revision>
  <dcterms:created xsi:type="dcterms:W3CDTF">2020-05-11T12:55:08Z</dcterms:created>
  <dcterms:modified xsi:type="dcterms:W3CDTF">2020-11-17T09:56:38Z</dcterms:modified>
</cp:coreProperties>
</file>