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5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D9B2D1D-F184-4881-87BE-A3A7ADEC916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124E17-5438-44F6-8191-9318EF00C9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848872" cy="2016224"/>
          </a:xfrm>
        </p:spPr>
        <p:txBody>
          <a:bodyPr/>
          <a:lstStyle/>
          <a:p>
            <a:r>
              <a:rPr lang="ru-RU" dirty="0" smtClean="0"/>
              <a:t>Профессия </a:t>
            </a:r>
            <a:r>
              <a:rPr lang="ru-RU" sz="4800" dirty="0" smtClean="0"/>
              <a:t>часовщик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013176"/>
            <a:ext cx="4680520" cy="129614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Порываева Вера Викторовна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натуралистов», город Новокузнецк,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944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:wheel spokes="1"/>
      </p:transition>
    </mc:Choice>
    <mc:Fallback>
      <p:transition spd="slow" advTm="5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s3.livemaster.ru/zhurnalfoto/d/a/a/151229185709daa9dc58ece87bd51c848b867310df8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46" y="2564904"/>
            <a:ext cx="6064498" cy="4071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48965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идём, тик-так , идём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Стрелки крутим день за днём,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вы не опоздали,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раньше всех вставали!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Прозвоним мы в нужный час -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Позовём на завтрак вас!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идём, тик-так, идём,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 лентяев мы не ждём!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             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Вишнякова.  </a:t>
            </a: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5076056" y="1052736"/>
            <a:ext cx="2376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ЧАСЫ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4623"/>
      </p:ext>
    </p:extLst>
  </p:cSld>
  <p:clrMapOvr>
    <a:masterClrMapping/>
  </p:clrMapOvr>
  <p:transition spd="slow" advTm="1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5445225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Часовщик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мастер по ремонту или изготовлению часов.</a:t>
            </a:r>
          </a:p>
        </p:txBody>
      </p:sp>
      <p:pic>
        <p:nvPicPr>
          <p:cNvPr id="1026" name="Picture 2" descr="https://images.squarespace-cdn.com/content/v1/54efada8e4b0e91e31e5b82b/1427403321820-35C70W166DN533Y50YRQ/ke17ZwdGBToddI8pDm48kEaDavlegWK0UIxcnRQnBFYUqsxRUqqbr1mOJYKfIPR7LoDQ9mXPOjoJoqy81S2I8N_N4V1vUb5AoIIIbLZhVYxCRW4BPu10St3TBAUQYVKcyOho2e0NVAkIlv2u-pApucVT9_t-T_s1TzH-iyiez_YeH3RDWWuaPc3i3yMxZYOM/image-asse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48834"/>
            <a:ext cx="5904656" cy="4770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219032"/>
      </p:ext>
    </p:extLst>
  </p:cSld>
  <p:clrMapOvr>
    <a:masterClrMapping/>
  </p:clrMapOvr>
  <p:transition spd="slow" advTm="8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620688"/>
            <a:ext cx="32403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Часовщиком могут назвать любого специалиста, имеющего отношение к часам: и дизайнера, и торговца.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того, кто своими руками создаёт или чинит механизмы, можно назвать часовщиком в полном смысле этого слова.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название этой профессии – часовой мастер.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мастер может специализироваться на производстве часов (разработке и создании механизмов, корпусов и т.д.) или их ремонте. </a:t>
            </a:r>
          </a:p>
        </p:txBody>
      </p:sp>
      <p:pic>
        <p:nvPicPr>
          <p:cNvPr id="3074" name="Picture 2" descr="https://fs00.infourok.ru/images/doc/237/151634/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052736"/>
            <a:ext cx="5544616" cy="4405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542239"/>
      </p:ext>
    </p:extLst>
  </p:cSld>
  <p:clrMapOvr>
    <a:masterClrMapping/>
  </p:clrMapOvr>
  <p:transition spd="slow" advTm="1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2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anrule.ru/images/article/orig/2020/01/muzhskie-elektronnye-naruchnye-chasy-osobennosti-raznovidnosti-luchshie-brendy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5760640" cy="383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385357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Часовщик работает с мельчайшими деталями.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лучше видеть, он использует сильные увеличительные стёкла.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 его работа требует сосредоточенности и внимания: малейшее неверное движение может загубить часовой механизм.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Вероятно, поэтому часовщиков сравнивают с ювелирами.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 сами мастера считают такое сравнение неверным, потому что часовщик – это мастер, имеющий дело со сложным техническим устройством.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852400"/>
      </p:ext>
    </p:extLst>
  </p:cSld>
  <p:clrMapOvr>
    <a:masterClrMapping/>
  </p:clrMapOvr>
  <p:transition spd="slow" advTm="2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51344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Минусы профессии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Минусы профессии связаны в основном с сидячей работой и напряжением зрения.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мастер-часовщик должен обязательно следить за здоровьем позвоночника и глаз, заниматься гимнастикой.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Рабочее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место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Часовые мастера могут работать на часовых заводах, в мастерских по ремонту часов.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Важные качества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Профессия часовщик предполагает усидчивость, хорошую ручную моторику, острое зрение.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Часовщику-ремонтнику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также важны умение общаться с людьми, выдержка и доброжелательность.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4159760669"/>
      </p:ext>
    </p:extLst>
  </p:cSld>
  <p:clrMapOvr>
    <a:masterClrMapping/>
  </p:clrMapOvr>
  <p:transition spd="slow" advTm="1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Спасибо за работу.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08720"/>
            <a:ext cx="74168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Ответь на вопросы: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какой профессией вы познакомились?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Какими качествами должны обладать люди этой профессии?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385867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258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Профессия часовщик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часовщик</dc:title>
  <dc:creator>пк</dc:creator>
  <cp:lastModifiedBy>пк</cp:lastModifiedBy>
  <cp:revision>8</cp:revision>
  <dcterms:created xsi:type="dcterms:W3CDTF">2020-11-17T03:53:30Z</dcterms:created>
  <dcterms:modified xsi:type="dcterms:W3CDTF">2020-11-17T06:08:28Z</dcterms:modified>
</cp:coreProperties>
</file>